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826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EInb3AqSgh7Bxy5UtZo376QGz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3e4379a5fe_1_52: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3e4379a5fe_1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33e4379a5fe_1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3e4379a5fe_1_32: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3e4379a5fe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33e4379a5fe_1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1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1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1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1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1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45fe16d21b_1_4: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45fe16d21b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345fe16d21b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1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47bcbb543f_4_0: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47bcbb543f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g347bcbb543f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47bcbb543f_4_10: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347bcbb543f_4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g347bcbb543f_4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47bcbb543f_4_19: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347bcbb543f_4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g347bcbb543f_4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47bcbb543f_4_28: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47bcbb543f_4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g347bcbb543f_4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47bcbb543f_4_37: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47bcbb543f_4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g347bcbb543f_4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47bcbb543f_4_46: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47bcbb543f_4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g347bcbb543f_4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47bcbb543f_4_55: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347bcbb543f_4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g347bcbb543f_4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47bcbb543f_4_64: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347bcbb543f_4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g347bcbb543f_4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47bcbb543f_4_73: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47bcbb543f_4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g347bcbb543f_4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47bcbb543f_4_82: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347bcbb543f_4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g347bcbb543f_4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47bcbb543f_4_91: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347bcbb543f_4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g347bcbb543f_4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1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47403e8654_0_3: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47403e8654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g347403e8654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p1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47bcbb543f_7_0: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47bcbb543f_7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347bcbb543f_7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3e4379a5fe_1_4: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3e4379a5fe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33e4379a5fe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3e4379a5fe_1_42:notes"/>
          <p:cNvSpPr>
            <a:spLocks noGrp="1" noRot="1" noChangeAspect="1"/>
          </p:cNvSpPr>
          <p:nvPr>
            <p:ph type="sldImg" idx="2"/>
          </p:nvPr>
        </p:nvSpPr>
        <p:spPr>
          <a:xfrm>
            <a:off x="688975" y="1143000"/>
            <a:ext cx="5480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3e4379a5fe_1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3e4379a5fe_1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dark picture">
  <p:cSld name="Title slide with dark picture">
    <p:spTree>
      <p:nvGrpSpPr>
        <p:cNvPr id="1" name="Shape 15"/>
        <p:cNvGrpSpPr/>
        <p:nvPr/>
      </p:nvGrpSpPr>
      <p:grpSpPr>
        <a:xfrm>
          <a:off x="0" y="0"/>
          <a:ext cx="0" cy="0"/>
          <a:chOff x="0" y="0"/>
          <a:chExt cx="0" cy="0"/>
        </a:xfrm>
      </p:grpSpPr>
      <p:sp>
        <p:nvSpPr>
          <p:cNvPr id="16" name="Google Shape;16;p20"/>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7" name="Google Shape;17;p20"/>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0"/>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 name="Google Shape;19;p20"/>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grpSp>
        <p:nvGrpSpPr>
          <p:cNvPr id="20" name="Google Shape;20;p20"/>
          <p:cNvGrpSpPr/>
          <p:nvPr/>
        </p:nvGrpSpPr>
        <p:grpSpPr>
          <a:xfrm>
            <a:off x="5590741" y="1980237"/>
            <a:ext cx="3555332" cy="3170482"/>
            <a:chOff x="-50" y="-25"/>
            <a:chExt cx="3001800" cy="3002350"/>
          </a:xfrm>
        </p:grpSpPr>
        <p:sp>
          <p:nvSpPr>
            <p:cNvPr id="21" name="Google Shape;21;p20"/>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0"/>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0"/>
          <p:cNvSpPr/>
          <p:nvPr/>
        </p:nvSpPr>
        <p:spPr>
          <a:xfrm>
            <a:off x="3942000" y="288000"/>
            <a:ext cx="1261995" cy="360126"/>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0"/>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marL="914400" lvl="1" indent="-228600" algn="l">
              <a:lnSpc>
                <a:spcPct val="100000"/>
              </a:lnSpc>
              <a:spcBef>
                <a:spcPts val="1600"/>
              </a:spcBef>
              <a:spcAft>
                <a:spcPts val="0"/>
              </a:spcAft>
              <a:buClr>
                <a:schemeClr val="lt1"/>
              </a:buClr>
              <a:buSzPts val="1800"/>
              <a:buFont typeface="Arial"/>
              <a:buNone/>
              <a:defRPr sz="1800" b="1">
                <a:solidFill>
                  <a:schemeClr val="lt1"/>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lt1"/>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lt1"/>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lt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hite accent chart">
  <p:cSld name="White accent chart">
    <p:spTree>
      <p:nvGrpSpPr>
        <p:cNvPr id="1" name="Shape 110"/>
        <p:cNvGrpSpPr/>
        <p:nvPr/>
      </p:nvGrpSpPr>
      <p:grpSpPr>
        <a:xfrm>
          <a:off x="0" y="0"/>
          <a:ext cx="0" cy="0"/>
          <a:chOff x="0" y="0"/>
          <a:chExt cx="0" cy="0"/>
        </a:xfrm>
      </p:grpSpPr>
      <p:sp>
        <p:nvSpPr>
          <p:cNvPr id="111" name="Google Shape;111;p29"/>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12" name="Google Shape;112;p29"/>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9"/>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9"/>
          <p:cNvSpPr txBox="1">
            <a:spLocks noGrp="1"/>
          </p:cNvSpPr>
          <p:nvPr>
            <p:ph type="body" idx="1"/>
          </p:nvPr>
        </p:nvSpPr>
        <p:spPr>
          <a:xfrm>
            <a:off x="538163" y="2178129"/>
            <a:ext cx="8062913" cy="259230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5"/>
              </a:buClr>
              <a:buSzPts val="2800"/>
              <a:buFont typeface="Arial"/>
              <a:buNone/>
              <a:defRPr sz="2800" b="1">
                <a:solidFill>
                  <a:schemeClr val="accent5"/>
                </a:solidFill>
                <a:latin typeface="Arial"/>
                <a:ea typeface="Arial"/>
                <a:cs typeface="Arial"/>
                <a:sym typeface="Arial"/>
              </a:defRPr>
            </a:lvl1pPr>
            <a:lvl2pPr marL="914400" lvl="1" indent="-228600" algn="l">
              <a:lnSpc>
                <a:spcPct val="100000"/>
              </a:lnSpc>
              <a:spcBef>
                <a:spcPts val="1200"/>
              </a:spcBef>
              <a:spcAft>
                <a:spcPts val="0"/>
              </a:spcAft>
              <a:buClr>
                <a:schemeClr val="accent2"/>
              </a:buClr>
              <a:buSzPts val="1600"/>
              <a:buFont typeface="Arial"/>
              <a:buNone/>
              <a:defRPr sz="1600" b="1">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sz="1600" b="1">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sz="1600" b="1" i="0" u="none" strike="noStrike">
                <a:solidFill>
                  <a:schemeClr val="accent2"/>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72">
          <p15:clr>
            <a:srgbClr val="FBAE40"/>
          </p15:clr>
        </p15:guide>
        <p15:guide id="4" orient="horz" pos="2948">
          <p15:clr>
            <a:srgbClr val="FBAE40"/>
          </p15:clr>
        </p15:guide>
        <p15:guide id="5" orient="horz" pos="300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5"/>
        <p:cNvGrpSpPr/>
        <p:nvPr/>
      </p:nvGrpSpPr>
      <p:grpSpPr>
        <a:xfrm>
          <a:off x="0" y="0"/>
          <a:ext cx="0" cy="0"/>
          <a:chOff x="0" y="0"/>
          <a:chExt cx="0" cy="0"/>
        </a:xfrm>
      </p:grpSpPr>
      <p:sp>
        <p:nvSpPr>
          <p:cNvPr id="116" name="Google Shape;116;p30"/>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17" name="Google Shape;117;p30"/>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0"/>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0"/>
          <p:cNvSpPr txBox="1">
            <a:spLocks noGrp="1"/>
          </p:cNvSpPr>
          <p:nvPr>
            <p:ph type="body" idx="1"/>
          </p:nvPr>
        </p:nvSpPr>
        <p:spPr>
          <a:xfrm>
            <a:off x="538162" y="1438275"/>
            <a:ext cx="8064000" cy="3240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accent5"/>
              </a:buClr>
              <a:buSzPts val="1600"/>
              <a:buNone/>
              <a:defRPr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1600"/>
              <a:buFont typeface="Arial"/>
              <a:buNone/>
              <a:defRPr b="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1600"/>
              <a:buNone/>
              <a:defRPr b="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600"/>
              <a:buNone/>
              <a:defRPr b="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600"/>
              <a:buNone/>
              <a:defRPr b="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600"/>
              <a:buNone/>
              <a:defRPr b="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600"/>
              <a:buNone/>
              <a:defRPr b="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b="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b="0">
                <a:solidFill>
                  <a:schemeClr val="accent2"/>
                </a:solidFill>
                <a:latin typeface="Arial"/>
                <a:ea typeface="Arial"/>
                <a:cs typeface="Arial"/>
                <a:sym typeface="Arial"/>
              </a:defRPr>
            </a:lvl9pPr>
          </a:lstStyle>
          <a:p>
            <a:endParaRPr/>
          </a:p>
        </p:txBody>
      </p:sp>
      <p:sp>
        <p:nvSpPr>
          <p:cNvPr id="120" name="Google Shape;120;p30"/>
          <p:cNvSpPr txBox="1">
            <a:spLocks noGrp="1"/>
          </p:cNvSpPr>
          <p:nvPr>
            <p:ph type="body" idx="2"/>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5420">
          <p15:clr>
            <a:srgbClr val="FBAE40"/>
          </p15:clr>
        </p15:guide>
        <p15:guide id="4" orient="horz" pos="227">
          <p15:clr>
            <a:srgbClr val="FBAE40"/>
          </p15:clr>
        </p15:guide>
        <p15:guide id="5" orient="horz" pos="29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halt">
  <p:cSld name="Inhalt">
    <p:spTree>
      <p:nvGrpSpPr>
        <p:cNvPr id="1" name="Shape 121"/>
        <p:cNvGrpSpPr/>
        <p:nvPr/>
      </p:nvGrpSpPr>
      <p:grpSpPr>
        <a:xfrm>
          <a:off x="0" y="0"/>
          <a:ext cx="0" cy="0"/>
          <a:chOff x="0" y="0"/>
          <a:chExt cx="0" cy="0"/>
        </a:xfrm>
      </p:grpSpPr>
      <p:sp>
        <p:nvSpPr>
          <p:cNvPr id="122" name="Google Shape;122;p31"/>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23" name="Google Shape;123;p31"/>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1"/>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1"/>
          <p:cNvSpPr txBox="1">
            <a:spLocks noGrp="1"/>
          </p:cNvSpPr>
          <p:nvPr>
            <p:ph type="body" idx="1"/>
          </p:nvPr>
        </p:nvSpPr>
        <p:spPr>
          <a:xfrm>
            <a:off x="538163" y="4555050"/>
            <a:ext cx="8062913"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sp>
        <p:nvSpPr>
          <p:cNvPr id="126" name="Google Shape;126;p31"/>
          <p:cNvSpPr txBox="1">
            <a:spLocks noGrp="1"/>
          </p:cNvSpPr>
          <p:nvPr>
            <p:ph type="body" idx="2"/>
          </p:nvPr>
        </p:nvSpPr>
        <p:spPr>
          <a:xfrm>
            <a:off x="538162" y="1438274"/>
            <a:ext cx="8064000" cy="3240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2"/>
              </a:buClr>
              <a:buSzPts val="1600"/>
              <a:buNone/>
              <a:defRPr/>
            </a:lvl1pPr>
            <a:lvl2pPr marL="914400" lvl="1" indent="-228600" algn="l">
              <a:lnSpc>
                <a:spcPct val="100000"/>
              </a:lnSpc>
              <a:spcBef>
                <a:spcPts val="1200"/>
              </a:spcBef>
              <a:spcAft>
                <a:spcPts val="0"/>
              </a:spcAft>
              <a:buClr>
                <a:schemeClr val="accent5"/>
              </a:buClr>
              <a:buSzPts val="1600"/>
              <a:buNone/>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600"/>
              </a:spcBef>
              <a:spcAft>
                <a:spcPts val="0"/>
              </a:spcAft>
              <a:buSzPts val="1600"/>
              <a:buAutoNum type="arabicPeriod"/>
              <a:defRPr/>
            </a:lvl5pPr>
            <a:lvl6pPr marL="2743200" lvl="5" indent="-330200" algn="l">
              <a:lnSpc>
                <a:spcPct val="100000"/>
              </a:lnSpc>
              <a:spcBef>
                <a:spcPts val="0"/>
              </a:spcBef>
              <a:spcAft>
                <a:spcPts val="0"/>
              </a:spcAft>
              <a:buSzPts val="1600"/>
              <a:buAutoNum type="alphaLcPeriod"/>
              <a:defRPr/>
            </a:lvl6pPr>
            <a:lvl7pPr marL="3200400" lvl="6" indent="-330200" algn="l">
              <a:lnSpc>
                <a:spcPct val="100000"/>
              </a:lnSpc>
              <a:spcBef>
                <a:spcPts val="0"/>
              </a:spcBef>
              <a:spcAft>
                <a:spcPts val="0"/>
              </a:spcAft>
              <a:buSzPts val="1600"/>
              <a:buAutoNum type="alphaL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alphaLcPeriod"/>
              <a:defRPr/>
            </a:lvl9pPr>
          </a:lstStyle>
          <a:p>
            <a:endParaRPr/>
          </a:p>
        </p:txBody>
      </p:sp>
      <p:sp>
        <p:nvSpPr>
          <p:cNvPr id="127" name="Google Shape;127;p31"/>
          <p:cNvSpPr txBox="1">
            <a:spLocks noGrp="1"/>
          </p:cNvSpPr>
          <p:nvPr>
            <p:ph type="body" idx="3"/>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5420">
          <p15:clr>
            <a:srgbClr val="FBAE40"/>
          </p15:clr>
        </p15:guide>
        <p15:guide id="4" orient="horz" pos="226">
          <p15:clr>
            <a:srgbClr val="FBAE40"/>
          </p15:clr>
        </p15:guide>
        <p15:guide id="5" orient="horz" pos="29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x heading with content">
  <p:cSld name="2x heading with content">
    <p:spTree>
      <p:nvGrpSpPr>
        <p:cNvPr id="1" name="Shape 128"/>
        <p:cNvGrpSpPr/>
        <p:nvPr/>
      </p:nvGrpSpPr>
      <p:grpSpPr>
        <a:xfrm>
          <a:off x="0" y="0"/>
          <a:ext cx="0" cy="0"/>
          <a:chOff x="0" y="0"/>
          <a:chExt cx="0" cy="0"/>
        </a:xfrm>
      </p:grpSpPr>
      <p:sp>
        <p:nvSpPr>
          <p:cNvPr id="129" name="Google Shape;129;p32"/>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30" name="Google Shape;130;p32"/>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2"/>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2"/>
          <p:cNvSpPr txBox="1">
            <a:spLocks noGrp="1"/>
          </p:cNvSpPr>
          <p:nvPr>
            <p:ph type="body" idx="1"/>
          </p:nvPr>
        </p:nvSpPr>
        <p:spPr>
          <a:xfrm>
            <a:off x="538163" y="4555050"/>
            <a:ext cx="8062913"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sp>
        <p:nvSpPr>
          <p:cNvPr id="133" name="Google Shape;133;p32"/>
          <p:cNvSpPr txBox="1">
            <a:spLocks noGrp="1"/>
          </p:cNvSpPr>
          <p:nvPr>
            <p:ph type="body" idx="2"/>
          </p:nvPr>
        </p:nvSpPr>
        <p:spPr>
          <a:xfrm>
            <a:off x="4681539" y="1962150"/>
            <a:ext cx="3924000" cy="2717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2"/>
              </a:buClr>
              <a:buSzPts val="1600"/>
              <a:buNone/>
              <a:defRPr/>
            </a:lvl1pPr>
            <a:lvl2pPr marL="914400" lvl="1" indent="-228600" algn="l">
              <a:lnSpc>
                <a:spcPct val="100000"/>
              </a:lnSpc>
              <a:spcBef>
                <a:spcPts val="1200"/>
              </a:spcBef>
              <a:spcAft>
                <a:spcPts val="0"/>
              </a:spcAft>
              <a:buClr>
                <a:schemeClr val="accent5"/>
              </a:buClr>
              <a:buSzPts val="1600"/>
              <a:buNone/>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600"/>
              </a:spcBef>
              <a:spcAft>
                <a:spcPts val="0"/>
              </a:spcAft>
              <a:buSzPts val="1600"/>
              <a:buAutoNum type="arabicPeriod"/>
              <a:defRPr/>
            </a:lvl5pPr>
            <a:lvl6pPr marL="2743200" lvl="5" indent="-330200" algn="l">
              <a:lnSpc>
                <a:spcPct val="100000"/>
              </a:lnSpc>
              <a:spcBef>
                <a:spcPts val="0"/>
              </a:spcBef>
              <a:spcAft>
                <a:spcPts val="0"/>
              </a:spcAft>
              <a:buSzPts val="1600"/>
              <a:buAutoNum type="alphaLcPeriod"/>
              <a:defRPr/>
            </a:lvl6pPr>
            <a:lvl7pPr marL="3200400" lvl="6" indent="-330200" algn="l">
              <a:lnSpc>
                <a:spcPct val="100000"/>
              </a:lnSpc>
              <a:spcBef>
                <a:spcPts val="0"/>
              </a:spcBef>
              <a:spcAft>
                <a:spcPts val="0"/>
              </a:spcAft>
              <a:buSzPts val="1600"/>
              <a:buAutoNum type="alphaL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alphaLcPeriod"/>
              <a:defRPr/>
            </a:lvl9pPr>
          </a:lstStyle>
          <a:p>
            <a:endParaRPr/>
          </a:p>
        </p:txBody>
      </p:sp>
      <p:cxnSp>
        <p:nvCxnSpPr>
          <p:cNvPr id="134" name="Google Shape;134;p32"/>
          <p:cNvCxnSpPr/>
          <p:nvPr/>
        </p:nvCxnSpPr>
        <p:spPr>
          <a:xfrm>
            <a:off x="4679950" y="1800000"/>
            <a:ext cx="3924301" cy="0"/>
          </a:xfrm>
          <a:prstGeom prst="straightConnector1">
            <a:avLst/>
          </a:prstGeom>
          <a:noFill/>
          <a:ln w="9525" cap="flat" cmpd="sng">
            <a:solidFill>
              <a:schemeClr val="accent2"/>
            </a:solidFill>
            <a:prstDash val="solid"/>
            <a:miter lim="800000"/>
            <a:headEnd type="none" w="sm" len="sm"/>
            <a:tailEnd type="none" w="sm" len="sm"/>
          </a:ln>
        </p:spPr>
      </p:cxnSp>
      <p:sp>
        <p:nvSpPr>
          <p:cNvPr id="135" name="Google Shape;135;p32"/>
          <p:cNvSpPr txBox="1">
            <a:spLocks noGrp="1"/>
          </p:cNvSpPr>
          <p:nvPr>
            <p:ph type="body" idx="3"/>
          </p:nvPr>
        </p:nvSpPr>
        <p:spPr>
          <a:xfrm>
            <a:off x="4680000" y="1141413"/>
            <a:ext cx="3924301" cy="53983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600"/>
              <a:buFont typeface="Arial"/>
              <a:buNone/>
              <a:defRPr sz="16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600"/>
              <a:buFont typeface="Arial"/>
              <a:buNone/>
              <a:defRPr sz="16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sz="16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sz="1600" b="1" i="0" u="none" strike="noStrike">
                <a:solidFill>
                  <a:schemeClr val="accent5"/>
                </a:solidFill>
                <a:latin typeface="Arial"/>
                <a:ea typeface="Arial"/>
                <a:cs typeface="Arial"/>
                <a:sym typeface="Arial"/>
              </a:defRPr>
            </a:lvl9pPr>
          </a:lstStyle>
          <a:p>
            <a:endParaRPr/>
          </a:p>
        </p:txBody>
      </p:sp>
      <p:sp>
        <p:nvSpPr>
          <p:cNvPr id="136" name="Google Shape;136;p32"/>
          <p:cNvSpPr txBox="1">
            <a:spLocks noGrp="1"/>
          </p:cNvSpPr>
          <p:nvPr>
            <p:ph type="body" idx="4"/>
          </p:nvPr>
        </p:nvSpPr>
        <p:spPr>
          <a:xfrm>
            <a:off x="538163" y="1962150"/>
            <a:ext cx="3924300" cy="2717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2"/>
              </a:buClr>
              <a:buSzPts val="1600"/>
              <a:buNone/>
              <a:defRPr/>
            </a:lvl1pPr>
            <a:lvl2pPr marL="914400" lvl="1" indent="-228600" algn="l">
              <a:lnSpc>
                <a:spcPct val="100000"/>
              </a:lnSpc>
              <a:spcBef>
                <a:spcPts val="1200"/>
              </a:spcBef>
              <a:spcAft>
                <a:spcPts val="0"/>
              </a:spcAft>
              <a:buClr>
                <a:schemeClr val="accent5"/>
              </a:buClr>
              <a:buSzPts val="1600"/>
              <a:buNone/>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600"/>
              </a:spcBef>
              <a:spcAft>
                <a:spcPts val="0"/>
              </a:spcAft>
              <a:buSzPts val="1600"/>
              <a:buAutoNum type="arabicPeriod"/>
              <a:defRPr/>
            </a:lvl5pPr>
            <a:lvl6pPr marL="2743200" lvl="5" indent="-330200" algn="l">
              <a:lnSpc>
                <a:spcPct val="100000"/>
              </a:lnSpc>
              <a:spcBef>
                <a:spcPts val="0"/>
              </a:spcBef>
              <a:spcAft>
                <a:spcPts val="0"/>
              </a:spcAft>
              <a:buSzPts val="1600"/>
              <a:buAutoNum type="alphaLcPeriod"/>
              <a:defRPr/>
            </a:lvl6pPr>
            <a:lvl7pPr marL="3200400" lvl="6" indent="-330200" algn="l">
              <a:lnSpc>
                <a:spcPct val="100000"/>
              </a:lnSpc>
              <a:spcBef>
                <a:spcPts val="0"/>
              </a:spcBef>
              <a:spcAft>
                <a:spcPts val="0"/>
              </a:spcAft>
              <a:buSzPts val="1600"/>
              <a:buAutoNum type="alphaL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alphaLcPeriod"/>
              <a:defRPr/>
            </a:lvl9pPr>
          </a:lstStyle>
          <a:p>
            <a:endParaRPr/>
          </a:p>
        </p:txBody>
      </p:sp>
      <p:cxnSp>
        <p:nvCxnSpPr>
          <p:cNvPr id="137" name="Google Shape;137;p32"/>
          <p:cNvCxnSpPr/>
          <p:nvPr/>
        </p:nvCxnSpPr>
        <p:spPr>
          <a:xfrm>
            <a:off x="538163" y="1800000"/>
            <a:ext cx="3924300" cy="0"/>
          </a:xfrm>
          <a:prstGeom prst="straightConnector1">
            <a:avLst/>
          </a:prstGeom>
          <a:noFill/>
          <a:ln w="9525" cap="flat" cmpd="sng">
            <a:solidFill>
              <a:schemeClr val="accent2"/>
            </a:solidFill>
            <a:prstDash val="solid"/>
            <a:miter lim="800000"/>
            <a:headEnd type="none" w="sm" len="sm"/>
            <a:tailEnd type="none" w="sm" len="sm"/>
          </a:ln>
        </p:spPr>
      </p:cxnSp>
      <p:sp>
        <p:nvSpPr>
          <p:cNvPr id="138" name="Google Shape;138;p32"/>
          <p:cNvSpPr txBox="1">
            <a:spLocks noGrp="1"/>
          </p:cNvSpPr>
          <p:nvPr>
            <p:ph type="body" idx="5"/>
          </p:nvPr>
        </p:nvSpPr>
        <p:spPr>
          <a:xfrm>
            <a:off x="538163" y="1141413"/>
            <a:ext cx="3924301" cy="53983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600"/>
              <a:buFont typeface="Arial"/>
              <a:buNone/>
              <a:defRPr sz="16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600"/>
              <a:buFont typeface="Arial"/>
              <a:buNone/>
              <a:defRPr sz="16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sz="16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sz="1600" b="1" i="0" u="none" strike="noStrike">
                <a:solidFill>
                  <a:schemeClr val="accent5"/>
                </a:solidFill>
                <a:latin typeface="Arial"/>
                <a:ea typeface="Arial"/>
                <a:cs typeface="Arial"/>
                <a:sym typeface="Arial"/>
              </a:defRPr>
            </a:lvl9pPr>
          </a:lstStyle>
          <a:p>
            <a:endParaRPr/>
          </a:p>
        </p:txBody>
      </p:sp>
      <p:sp>
        <p:nvSpPr>
          <p:cNvPr id="139" name="Google Shape;139;p32"/>
          <p:cNvSpPr txBox="1">
            <a:spLocks noGrp="1"/>
          </p:cNvSpPr>
          <p:nvPr>
            <p:ph type="body" idx="6"/>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719">
          <p15:clr>
            <a:srgbClr val="FBAE40"/>
          </p15:clr>
        </p15:guide>
        <p15:guide id="3" pos="5420">
          <p15:clr>
            <a:srgbClr val="FBAE40"/>
          </p15:clr>
        </p15:guide>
        <p15:guide id="4" orient="horz" pos="227">
          <p15:clr>
            <a:srgbClr val="FBAE40"/>
          </p15:clr>
        </p15:guide>
        <p15:guide id="5" orient="horz" pos="2948">
          <p15:clr>
            <a:srgbClr val="FBAE40"/>
          </p15:clr>
        </p15:guide>
        <p15:guide id="6" orient="horz" pos="1236">
          <p15:clr>
            <a:srgbClr val="FBAE40"/>
          </p15:clr>
        </p15:guide>
        <p15:guide id="7" pos="2811">
          <p15:clr>
            <a:srgbClr val="FBAE40"/>
          </p15:clr>
        </p15:guide>
        <p15:guide id="8" pos="29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x heading with content">
  <p:cSld name="3x heading with content">
    <p:spTree>
      <p:nvGrpSpPr>
        <p:cNvPr id="1" name="Shape 140"/>
        <p:cNvGrpSpPr/>
        <p:nvPr/>
      </p:nvGrpSpPr>
      <p:grpSpPr>
        <a:xfrm>
          <a:off x="0" y="0"/>
          <a:ext cx="0" cy="0"/>
          <a:chOff x="0" y="0"/>
          <a:chExt cx="0" cy="0"/>
        </a:xfrm>
      </p:grpSpPr>
      <p:sp>
        <p:nvSpPr>
          <p:cNvPr id="141" name="Google Shape;141;p33"/>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42" name="Google Shape;142;p33"/>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3"/>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3"/>
          <p:cNvSpPr txBox="1">
            <a:spLocks noGrp="1"/>
          </p:cNvSpPr>
          <p:nvPr>
            <p:ph type="body" idx="1"/>
          </p:nvPr>
        </p:nvSpPr>
        <p:spPr>
          <a:xfrm>
            <a:off x="538163" y="4555050"/>
            <a:ext cx="8062913"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sp>
        <p:nvSpPr>
          <p:cNvPr id="145" name="Google Shape;145;p33"/>
          <p:cNvSpPr txBox="1">
            <a:spLocks noGrp="1"/>
          </p:cNvSpPr>
          <p:nvPr>
            <p:ph type="body" idx="2"/>
          </p:nvPr>
        </p:nvSpPr>
        <p:spPr>
          <a:xfrm>
            <a:off x="6011863" y="1908175"/>
            <a:ext cx="2590800" cy="277177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400"/>
              <a:buNone/>
              <a:defRPr sz="1400"/>
            </a:lvl1pPr>
            <a:lvl2pPr marL="914400" lvl="1" indent="-228600" algn="l">
              <a:lnSpc>
                <a:spcPct val="100000"/>
              </a:lnSpc>
              <a:spcBef>
                <a:spcPts val="800"/>
              </a:spcBef>
              <a:spcAft>
                <a:spcPts val="0"/>
              </a:spcAft>
              <a:buClr>
                <a:schemeClr val="accent5"/>
              </a:buClr>
              <a:buSzPts val="1400"/>
              <a:buNone/>
              <a:defRPr sz="1400"/>
            </a:lvl2pPr>
            <a:lvl3pPr marL="1371600" lvl="2" indent="-317500" algn="l">
              <a:lnSpc>
                <a:spcPct val="100000"/>
              </a:lnSpc>
              <a:spcBef>
                <a:spcPts val="40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400"/>
              </a:spcBef>
              <a:spcAft>
                <a:spcPts val="0"/>
              </a:spcAft>
              <a:buSzPts val="1400"/>
              <a:buAutoNum type="arabicPeriod"/>
              <a:defRPr sz="1400"/>
            </a:lvl5pPr>
            <a:lvl6pPr marL="2743200" lvl="5" indent="-317500" algn="l">
              <a:lnSpc>
                <a:spcPct val="100000"/>
              </a:lnSpc>
              <a:spcBef>
                <a:spcPts val="0"/>
              </a:spcBef>
              <a:spcAft>
                <a:spcPts val="0"/>
              </a:spcAft>
              <a:buSzPts val="1400"/>
              <a:buAutoNum type="alphaLcPeriod"/>
              <a:defRPr sz="1400"/>
            </a:lvl6pPr>
            <a:lvl7pPr marL="3200400" lvl="6" indent="-317500" algn="l">
              <a:lnSpc>
                <a:spcPct val="100000"/>
              </a:lnSpc>
              <a:spcBef>
                <a:spcPts val="0"/>
              </a:spcBef>
              <a:spcAft>
                <a:spcPts val="0"/>
              </a:spcAft>
              <a:buSzPts val="1400"/>
              <a:buAutoNum type="alphaLcPeriod"/>
              <a:defRPr sz="1400"/>
            </a:lvl7pPr>
            <a:lvl8pPr marL="3657600" lvl="7" indent="-317500" algn="l">
              <a:lnSpc>
                <a:spcPct val="100000"/>
              </a:lnSpc>
              <a:spcBef>
                <a:spcPts val="0"/>
              </a:spcBef>
              <a:spcAft>
                <a:spcPts val="0"/>
              </a:spcAft>
              <a:buSzPts val="1400"/>
              <a:buAutoNum type="alphaLcPeriod"/>
              <a:defRPr sz="1400"/>
            </a:lvl8pPr>
            <a:lvl9pPr marL="4114800" lvl="8" indent="-317500" algn="l">
              <a:lnSpc>
                <a:spcPct val="100000"/>
              </a:lnSpc>
              <a:spcBef>
                <a:spcPts val="0"/>
              </a:spcBef>
              <a:spcAft>
                <a:spcPts val="0"/>
              </a:spcAft>
              <a:buSzPts val="1400"/>
              <a:buAutoNum type="alphaLcPeriod"/>
              <a:defRPr sz="1400"/>
            </a:lvl9pPr>
          </a:lstStyle>
          <a:p>
            <a:endParaRPr/>
          </a:p>
        </p:txBody>
      </p:sp>
      <p:cxnSp>
        <p:nvCxnSpPr>
          <p:cNvPr id="146" name="Google Shape;146;p33"/>
          <p:cNvCxnSpPr/>
          <p:nvPr/>
        </p:nvCxnSpPr>
        <p:spPr>
          <a:xfrm>
            <a:off x="6011863" y="1782000"/>
            <a:ext cx="2592000" cy="0"/>
          </a:xfrm>
          <a:prstGeom prst="straightConnector1">
            <a:avLst/>
          </a:prstGeom>
          <a:noFill/>
          <a:ln w="9525" cap="flat" cmpd="sng">
            <a:solidFill>
              <a:schemeClr val="accent2"/>
            </a:solidFill>
            <a:prstDash val="solid"/>
            <a:miter lim="800000"/>
            <a:headEnd type="none" w="sm" len="sm"/>
            <a:tailEnd type="none" w="sm" len="sm"/>
          </a:ln>
        </p:spPr>
      </p:cxnSp>
      <p:sp>
        <p:nvSpPr>
          <p:cNvPr id="147" name="Google Shape;147;p33"/>
          <p:cNvSpPr txBox="1">
            <a:spLocks noGrp="1"/>
          </p:cNvSpPr>
          <p:nvPr>
            <p:ph type="body" idx="3"/>
          </p:nvPr>
        </p:nvSpPr>
        <p:spPr>
          <a:xfrm>
            <a:off x="6011862" y="1209802"/>
            <a:ext cx="2589214" cy="4680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400"/>
              <a:buFont typeface="Arial"/>
              <a:buNone/>
              <a:defRPr sz="14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400"/>
              <a:buFont typeface="Arial"/>
              <a:buNone/>
              <a:defRPr sz="1400" b="1" i="0" u="none" strike="noStrike">
                <a:solidFill>
                  <a:schemeClr val="accent5"/>
                </a:solidFill>
                <a:latin typeface="Arial"/>
                <a:ea typeface="Arial"/>
                <a:cs typeface="Arial"/>
                <a:sym typeface="Arial"/>
              </a:defRPr>
            </a:lvl9pPr>
          </a:lstStyle>
          <a:p>
            <a:endParaRPr/>
          </a:p>
        </p:txBody>
      </p:sp>
      <p:sp>
        <p:nvSpPr>
          <p:cNvPr id="148" name="Google Shape;148;p33"/>
          <p:cNvSpPr txBox="1">
            <a:spLocks noGrp="1"/>
          </p:cNvSpPr>
          <p:nvPr>
            <p:ph type="body" idx="4"/>
          </p:nvPr>
        </p:nvSpPr>
        <p:spPr>
          <a:xfrm>
            <a:off x="3276601" y="1908175"/>
            <a:ext cx="2590800" cy="277177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400"/>
              <a:buNone/>
              <a:defRPr sz="1400"/>
            </a:lvl1pPr>
            <a:lvl2pPr marL="914400" lvl="1" indent="-228600" algn="l">
              <a:lnSpc>
                <a:spcPct val="100000"/>
              </a:lnSpc>
              <a:spcBef>
                <a:spcPts val="800"/>
              </a:spcBef>
              <a:spcAft>
                <a:spcPts val="0"/>
              </a:spcAft>
              <a:buClr>
                <a:schemeClr val="accent5"/>
              </a:buClr>
              <a:buSzPts val="1400"/>
              <a:buNone/>
              <a:defRPr sz="1400"/>
            </a:lvl2pPr>
            <a:lvl3pPr marL="1371600" lvl="2" indent="-317500" algn="l">
              <a:lnSpc>
                <a:spcPct val="100000"/>
              </a:lnSpc>
              <a:spcBef>
                <a:spcPts val="40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400"/>
              </a:spcBef>
              <a:spcAft>
                <a:spcPts val="0"/>
              </a:spcAft>
              <a:buSzPts val="1400"/>
              <a:buAutoNum type="arabicPeriod"/>
              <a:defRPr sz="1400"/>
            </a:lvl5pPr>
            <a:lvl6pPr marL="2743200" lvl="5" indent="-317500" algn="l">
              <a:lnSpc>
                <a:spcPct val="100000"/>
              </a:lnSpc>
              <a:spcBef>
                <a:spcPts val="0"/>
              </a:spcBef>
              <a:spcAft>
                <a:spcPts val="0"/>
              </a:spcAft>
              <a:buSzPts val="1400"/>
              <a:buAutoNum type="alphaLcPeriod"/>
              <a:defRPr sz="1400"/>
            </a:lvl6pPr>
            <a:lvl7pPr marL="3200400" lvl="6" indent="-317500" algn="l">
              <a:lnSpc>
                <a:spcPct val="100000"/>
              </a:lnSpc>
              <a:spcBef>
                <a:spcPts val="0"/>
              </a:spcBef>
              <a:spcAft>
                <a:spcPts val="0"/>
              </a:spcAft>
              <a:buSzPts val="1400"/>
              <a:buAutoNum type="alphaLcPeriod"/>
              <a:defRPr sz="1400"/>
            </a:lvl7pPr>
            <a:lvl8pPr marL="3657600" lvl="7" indent="-317500" algn="l">
              <a:lnSpc>
                <a:spcPct val="100000"/>
              </a:lnSpc>
              <a:spcBef>
                <a:spcPts val="0"/>
              </a:spcBef>
              <a:spcAft>
                <a:spcPts val="0"/>
              </a:spcAft>
              <a:buSzPts val="1400"/>
              <a:buAutoNum type="alphaLcPeriod"/>
              <a:defRPr sz="1400"/>
            </a:lvl8pPr>
            <a:lvl9pPr marL="4114800" lvl="8" indent="-317500" algn="l">
              <a:lnSpc>
                <a:spcPct val="100000"/>
              </a:lnSpc>
              <a:spcBef>
                <a:spcPts val="0"/>
              </a:spcBef>
              <a:spcAft>
                <a:spcPts val="0"/>
              </a:spcAft>
              <a:buSzPts val="1400"/>
              <a:buAutoNum type="alphaLcPeriod"/>
              <a:defRPr sz="1400"/>
            </a:lvl9pPr>
          </a:lstStyle>
          <a:p>
            <a:endParaRPr/>
          </a:p>
        </p:txBody>
      </p:sp>
      <p:cxnSp>
        <p:nvCxnSpPr>
          <p:cNvPr id="149" name="Google Shape;149;p33"/>
          <p:cNvCxnSpPr/>
          <p:nvPr/>
        </p:nvCxnSpPr>
        <p:spPr>
          <a:xfrm>
            <a:off x="3276601" y="1782000"/>
            <a:ext cx="2592000" cy="0"/>
          </a:xfrm>
          <a:prstGeom prst="straightConnector1">
            <a:avLst/>
          </a:prstGeom>
          <a:noFill/>
          <a:ln w="9525" cap="flat" cmpd="sng">
            <a:solidFill>
              <a:schemeClr val="accent2"/>
            </a:solidFill>
            <a:prstDash val="solid"/>
            <a:miter lim="800000"/>
            <a:headEnd type="none" w="sm" len="sm"/>
            <a:tailEnd type="none" w="sm" len="sm"/>
          </a:ln>
        </p:spPr>
      </p:cxnSp>
      <p:sp>
        <p:nvSpPr>
          <p:cNvPr id="150" name="Google Shape;150;p33"/>
          <p:cNvSpPr txBox="1">
            <a:spLocks noGrp="1"/>
          </p:cNvSpPr>
          <p:nvPr>
            <p:ph type="body" idx="5"/>
          </p:nvPr>
        </p:nvSpPr>
        <p:spPr>
          <a:xfrm>
            <a:off x="3276601" y="1207290"/>
            <a:ext cx="2590800" cy="4680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400"/>
              <a:buFont typeface="Arial"/>
              <a:buNone/>
              <a:defRPr sz="14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400"/>
              <a:buFont typeface="Arial"/>
              <a:buNone/>
              <a:defRPr sz="1400" b="1" i="0" u="none" strike="noStrike">
                <a:solidFill>
                  <a:schemeClr val="accent5"/>
                </a:solidFill>
                <a:latin typeface="Arial"/>
                <a:ea typeface="Arial"/>
                <a:cs typeface="Arial"/>
                <a:sym typeface="Arial"/>
              </a:defRPr>
            </a:lvl9pPr>
          </a:lstStyle>
          <a:p>
            <a:endParaRPr/>
          </a:p>
        </p:txBody>
      </p:sp>
      <p:sp>
        <p:nvSpPr>
          <p:cNvPr id="151" name="Google Shape;151;p33"/>
          <p:cNvSpPr txBox="1">
            <a:spLocks noGrp="1"/>
          </p:cNvSpPr>
          <p:nvPr>
            <p:ph type="body" idx="6"/>
          </p:nvPr>
        </p:nvSpPr>
        <p:spPr>
          <a:xfrm>
            <a:off x="538163" y="1908175"/>
            <a:ext cx="2590801" cy="277177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400"/>
              <a:buNone/>
              <a:defRPr sz="1400"/>
            </a:lvl1pPr>
            <a:lvl2pPr marL="914400" lvl="1" indent="-228600" algn="l">
              <a:lnSpc>
                <a:spcPct val="100000"/>
              </a:lnSpc>
              <a:spcBef>
                <a:spcPts val="800"/>
              </a:spcBef>
              <a:spcAft>
                <a:spcPts val="0"/>
              </a:spcAft>
              <a:buClr>
                <a:schemeClr val="accent5"/>
              </a:buClr>
              <a:buSzPts val="1400"/>
              <a:buNone/>
              <a:defRPr sz="1400"/>
            </a:lvl2pPr>
            <a:lvl3pPr marL="1371600" lvl="2" indent="-317500" algn="l">
              <a:lnSpc>
                <a:spcPct val="100000"/>
              </a:lnSpc>
              <a:spcBef>
                <a:spcPts val="40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400"/>
              </a:spcBef>
              <a:spcAft>
                <a:spcPts val="0"/>
              </a:spcAft>
              <a:buSzPts val="1400"/>
              <a:buAutoNum type="arabicPeriod"/>
              <a:defRPr sz="1400"/>
            </a:lvl5pPr>
            <a:lvl6pPr marL="2743200" lvl="5" indent="-317500" algn="l">
              <a:lnSpc>
                <a:spcPct val="100000"/>
              </a:lnSpc>
              <a:spcBef>
                <a:spcPts val="0"/>
              </a:spcBef>
              <a:spcAft>
                <a:spcPts val="0"/>
              </a:spcAft>
              <a:buSzPts val="1400"/>
              <a:buAutoNum type="alphaLcPeriod"/>
              <a:defRPr sz="1400"/>
            </a:lvl6pPr>
            <a:lvl7pPr marL="3200400" lvl="6" indent="-317500" algn="l">
              <a:lnSpc>
                <a:spcPct val="100000"/>
              </a:lnSpc>
              <a:spcBef>
                <a:spcPts val="0"/>
              </a:spcBef>
              <a:spcAft>
                <a:spcPts val="0"/>
              </a:spcAft>
              <a:buSzPts val="1400"/>
              <a:buAutoNum type="alphaLcPeriod"/>
              <a:defRPr sz="1400"/>
            </a:lvl7pPr>
            <a:lvl8pPr marL="3657600" lvl="7" indent="-317500" algn="l">
              <a:lnSpc>
                <a:spcPct val="100000"/>
              </a:lnSpc>
              <a:spcBef>
                <a:spcPts val="0"/>
              </a:spcBef>
              <a:spcAft>
                <a:spcPts val="0"/>
              </a:spcAft>
              <a:buSzPts val="1400"/>
              <a:buAutoNum type="alphaLcPeriod"/>
              <a:defRPr sz="1400"/>
            </a:lvl8pPr>
            <a:lvl9pPr marL="4114800" lvl="8" indent="-317500" algn="l">
              <a:lnSpc>
                <a:spcPct val="100000"/>
              </a:lnSpc>
              <a:spcBef>
                <a:spcPts val="0"/>
              </a:spcBef>
              <a:spcAft>
                <a:spcPts val="0"/>
              </a:spcAft>
              <a:buSzPts val="1400"/>
              <a:buAutoNum type="alphaLcPeriod"/>
              <a:defRPr sz="1400"/>
            </a:lvl9pPr>
          </a:lstStyle>
          <a:p>
            <a:endParaRPr/>
          </a:p>
        </p:txBody>
      </p:sp>
      <p:cxnSp>
        <p:nvCxnSpPr>
          <p:cNvPr id="152" name="Google Shape;152;p33"/>
          <p:cNvCxnSpPr/>
          <p:nvPr/>
        </p:nvCxnSpPr>
        <p:spPr>
          <a:xfrm>
            <a:off x="538163" y="1782000"/>
            <a:ext cx="2590801" cy="0"/>
          </a:xfrm>
          <a:prstGeom prst="straightConnector1">
            <a:avLst/>
          </a:prstGeom>
          <a:noFill/>
          <a:ln w="9525" cap="flat" cmpd="sng">
            <a:solidFill>
              <a:schemeClr val="accent2"/>
            </a:solidFill>
            <a:prstDash val="solid"/>
            <a:miter lim="800000"/>
            <a:headEnd type="none" w="sm" len="sm"/>
            <a:tailEnd type="none" w="sm" len="sm"/>
          </a:ln>
        </p:spPr>
      </p:cxnSp>
      <p:sp>
        <p:nvSpPr>
          <p:cNvPr id="153" name="Google Shape;153;p33"/>
          <p:cNvSpPr txBox="1">
            <a:spLocks noGrp="1"/>
          </p:cNvSpPr>
          <p:nvPr>
            <p:ph type="body" idx="7"/>
          </p:nvPr>
        </p:nvSpPr>
        <p:spPr>
          <a:xfrm>
            <a:off x="538163" y="1206500"/>
            <a:ext cx="2590801" cy="46879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400"/>
              <a:buFont typeface="Arial"/>
              <a:buNone/>
              <a:defRPr sz="14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400"/>
              <a:buFont typeface="Arial"/>
              <a:buNone/>
              <a:defRPr sz="1400" b="1" i="0" u="none" strike="noStrike">
                <a:solidFill>
                  <a:schemeClr val="accent5"/>
                </a:solidFill>
                <a:latin typeface="Arial"/>
                <a:ea typeface="Arial"/>
                <a:cs typeface="Arial"/>
                <a:sym typeface="Arial"/>
              </a:defRPr>
            </a:lvl9pPr>
          </a:lstStyle>
          <a:p>
            <a:endParaRPr/>
          </a:p>
        </p:txBody>
      </p:sp>
      <p:sp>
        <p:nvSpPr>
          <p:cNvPr id="154" name="Google Shape;154;p33"/>
          <p:cNvSpPr txBox="1">
            <a:spLocks noGrp="1"/>
          </p:cNvSpPr>
          <p:nvPr>
            <p:ph type="body" idx="8"/>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760">
          <p15:clr>
            <a:srgbClr val="FBAE40"/>
          </p15:clr>
        </p15:guide>
        <p15:guide id="3" pos="5420">
          <p15:clr>
            <a:srgbClr val="FBAE40"/>
          </p15:clr>
        </p15:guide>
        <p15:guide id="4" orient="horz" pos="227">
          <p15:clr>
            <a:srgbClr val="FBAE40"/>
          </p15:clr>
        </p15:guide>
        <p15:guide id="5" orient="horz" pos="2948">
          <p15:clr>
            <a:srgbClr val="FBAE40"/>
          </p15:clr>
        </p15:guide>
        <p15:guide id="6" orient="horz" pos="1202">
          <p15:clr>
            <a:srgbClr val="FBAE40"/>
          </p15:clr>
        </p15:guide>
        <p15:guide id="7" pos="1973">
          <p15:clr>
            <a:srgbClr val="FBAE40"/>
          </p15:clr>
        </p15:guide>
        <p15:guide id="8" pos="3696">
          <p15:clr>
            <a:srgbClr val="FBAE40"/>
          </p15:clr>
        </p15:guide>
        <p15:guide id="9" pos="2064">
          <p15:clr>
            <a:srgbClr val="FBAE40"/>
          </p15:clr>
        </p15:guide>
        <p15:guide id="10" pos="378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x heading with content">
  <p:cSld name="4x heading with content">
    <p:spTree>
      <p:nvGrpSpPr>
        <p:cNvPr id="1" name="Shape 155"/>
        <p:cNvGrpSpPr/>
        <p:nvPr/>
      </p:nvGrpSpPr>
      <p:grpSpPr>
        <a:xfrm>
          <a:off x="0" y="0"/>
          <a:ext cx="0" cy="0"/>
          <a:chOff x="0" y="0"/>
          <a:chExt cx="0" cy="0"/>
        </a:xfrm>
      </p:grpSpPr>
      <p:sp>
        <p:nvSpPr>
          <p:cNvPr id="156" name="Google Shape;156;p34"/>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57" name="Google Shape;157;p34"/>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4"/>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34"/>
          <p:cNvSpPr txBox="1">
            <a:spLocks noGrp="1"/>
          </p:cNvSpPr>
          <p:nvPr>
            <p:ph type="body" idx="1"/>
          </p:nvPr>
        </p:nvSpPr>
        <p:spPr>
          <a:xfrm>
            <a:off x="538163" y="4555050"/>
            <a:ext cx="8062913"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sp>
        <p:nvSpPr>
          <p:cNvPr id="160" name="Google Shape;160;p34"/>
          <p:cNvSpPr txBox="1">
            <a:spLocks noGrp="1"/>
          </p:cNvSpPr>
          <p:nvPr>
            <p:ph type="body" idx="2"/>
          </p:nvPr>
        </p:nvSpPr>
        <p:spPr>
          <a:xfrm>
            <a:off x="6696031" y="2070101"/>
            <a:ext cx="1908175" cy="260733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200"/>
              <a:buNone/>
              <a:defRPr sz="1200"/>
            </a:lvl1pPr>
            <a:lvl2pPr marL="914400" lvl="1" indent="-228600" algn="l">
              <a:lnSpc>
                <a:spcPct val="100000"/>
              </a:lnSpc>
              <a:spcBef>
                <a:spcPts val="800"/>
              </a:spcBef>
              <a:spcAft>
                <a:spcPts val="0"/>
              </a:spcAft>
              <a:buClr>
                <a:schemeClr val="accent5"/>
              </a:buClr>
              <a:buSzPts val="1200"/>
              <a:buNone/>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400"/>
              </a:spcBef>
              <a:spcAft>
                <a:spcPts val="0"/>
              </a:spcAft>
              <a:buSzPts val="1200"/>
              <a:buAutoNum type="arabicPeriod"/>
              <a:defRPr sz="1200"/>
            </a:lvl5pPr>
            <a:lvl6pPr marL="2743200" lvl="5" indent="-304800" algn="l">
              <a:lnSpc>
                <a:spcPct val="100000"/>
              </a:lnSpc>
              <a:spcBef>
                <a:spcPts val="0"/>
              </a:spcBef>
              <a:spcAft>
                <a:spcPts val="0"/>
              </a:spcAft>
              <a:buSzPts val="1200"/>
              <a:buAutoNum type="alphaLcPeriod"/>
              <a:defRPr sz="1200"/>
            </a:lvl6pPr>
            <a:lvl7pPr marL="3200400" lvl="6" indent="-304800" algn="l">
              <a:lnSpc>
                <a:spcPct val="100000"/>
              </a:lnSpc>
              <a:spcBef>
                <a:spcPts val="0"/>
              </a:spcBef>
              <a:spcAft>
                <a:spcPts val="0"/>
              </a:spcAft>
              <a:buSzPts val="1200"/>
              <a:buAutoNum type="alphaLcPeriod"/>
              <a:defRPr sz="1200"/>
            </a:lvl7pPr>
            <a:lvl8pPr marL="3657600" lvl="7" indent="-304800" algn="l">
              <a:lnSpc>
                <a:spcPct val="100000"/>
              </a:lnSpc>
              <a:spcBef>
                <a:spcPts val="0"/>
              </a:spcBef>
              <a:spcAft>
                <a:spcPts val="0"/>
              </a:spcAft>
              <a:buSzPts val="1200"/>
              <a:buAutoNum type="alphaLcPeriod"/>
              <a:defRPr sz="1200"/>
            </a:lvl8pPr>
            <a:lvl9pPr marL="4114800" lvl="8" indent="-304800" algn="l">
              <a:lnSpc>
                <a:spcPct val="100000"/>
              </a:lnSpc>
              <a:spcBef>
                <a:spcPts val="0"/>
              </a:spcBef>
              <a:spcAft>
                <a:spcPts val="0"/>
              </a:spcAft>
              <a:buSzPts val="1200"/>
              <a:buAutoNum type="alphaLcPeriod"/>
              <a:defRPr sz="1200"/>
            </a:lvl9pPr>
          </a:lstStyle>
          <a:p>
            <a:endParaRPr/>
          </a:p>
        </p:txBody>
      </p:sp>
      <p:cxnSp>
        <p:nvCxnSpPr>
          <p:cNvPr id="161" name="Google Shape;161;p34"/>
          <p:cNvCxnSpPr/>
          <p:nvPr/>
        </p:nvCxnSpPr>
        <p:spPr>
          <a:xfrm>
            <a:off x="6696000" y="1944000"/>
            <a:ext cx="1908175" cy="0"/>
          </a:xfrm>
          <a:prstGeom prst="straightConnector1">
            <a:avLst/>
          </a:prstGeom>
          <a:noFill/>
          <a:ln w="9525" cap="flat" cmpd="sng">
            <a:solidFill>
              <a:schemeClr val="accent2"/>
            </a:solidFill>
            <a:prstDash val="solid"/>
            <a:miter lim="800000"/>
            <a:headEnd type="none" w="sm" len="sm"/>
            <a:tailEnd type="none" w="sm" len="sm"/>
          </a:ln>
        </p:spPr>
      </p:cxnSp>
      <p:sp>
        <p:nvSpPr>
          <p:cNvPr id="162" name="Google Shape;162;p34"/>
          <p:cNvSpPr txBox="1">
            <a:spLocks noGrp="1"/>
          </p:cNvSpPr>
          <p:nvPr>
            <p:ph type="body" idx="3"/>
          </p:nvPr>
        </p:nvSpPr>
        <p:spPr>
          <a:xfrm>
            <a:off x="6696075" y="1270000"/>
            <a:ext cx="1908175" cy="5815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1" i="0" u="none" strike="noStrike">
                <a:solidFill>
                  <a:schemeClr val="accent5"/>
                </a:solidFill>
                <a:latin typeface="Arial"/>
                <a:ea typeface="Arial"/>
                <a:cs typeface="Arial"/>
                <a:sym typeface="Arial"/>
              </a:defRPr>
            </a:lvl9pPr>
          </a:lstStyle>
          <a:p>
            <a:endParaRPr/>
          </a:p>
        </p:txBody>
      </p:sp>
      <p:sp>
        <p:nvSpPr>
          <p:cNvPr id="163" name="Google Shape;163;p34"/>
          <p:cNvSpPr txBox="1">
            <a:spLocks noGrp="1"/>
          </p:cNvSpPr>
          <p:nvPr>
            <p:ph type="body" idx="4"/>
          </p:nvPr>
        </p:nvSpPr>
        <p:spPr>
          <a:xfrm>
            <a:off x="4643394" y="2070101"/>
            <a:ext cx="1908175" cy="260733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200"/>
              <a:buNone/>
              <a:defRPr sz="1200"/>
            </a:lvl1pPr>
            <a:lvl2pPr marL="914400" lvl="1" indent="-228600" algn="l">
              <a:lnSpc>
                <a:spcPct val="100000"/>
              </a:lnSpc>
              <a:spcBef>
                <a:spcPts val="800"/>
              </a:spcBef>
              <a:spcAft>
                <a:spcPts val="0"/>
              </a:spcAft>
              <a:buClr>
                <a:schemeClr val="accent5"/>
              </a:buClr>
              <a:buSzPts val="1200"/>
              <a:buNone/>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400"/>
              </a:spcBef>
              <a:spcAft>
                <a:spcPts val="0"/>
              </a:spcAft>
              <a:buSzPts val="1200"/>
              <a:buAutoNum type="arabicPeriod"/>
              <a:defRPr sz="1200"/>
            </a:lvl5pPr>
            <a:lvl6pPr marL="2743200" lvl="5" indent="-304800" algn="l">
              <a:lnSpc>
                <a:spcPct val="100000"/>
              </a:lnSpc>
              <a:spcBef>
                <a:spcPts val="0"/>
              </a:spcBef>
              <a:spcAft>
                <a:spcPts val="0"/>
              </a:spcAft>
              <a:buSzPts val="1200"/>
              <a:buAutoNum type="alphaLcPeriod"/>
              <a:defRPr sz="1200"/>
            </a:lvl6pPr>
            <a:lvl7pPr marL="3200400" lvl="6" indent="-304800" algn="l">
              <a:lnSpc>
                <a:spcPct val="100000"/>
              </a:lnSpc>
              <a:spcBef>
                <a:spcPts val="0"/>
              </a:spcBef>
              <a:spcAft>
                <a:spcPts val="0"/>
              </a:spcAft>
              <a:buSzPts val="1200"/>
              <a:buAutoNum type="alphaLcPeriod"/>
              <a:defRPr sz="1200"/>
            </a:lvl7pPr>
            <a:lvl8pPr marL="3657600" lvl="7" indent="-304800" algn="l">
              <a:lnSpc>
                <a:spcPct val="100000"/>
              </a:lnSpc>
              <a:spcBef>
                <a:spcPts val="0"/>
              </a:spcBef>
              <a:spcAft>
                <a:spcPts val="0"/>
              </a:spcAft>
              <a:buSzPts val="1200"/>
              <a:buAutoNum type="alphaLcPeriod"/>
              <a:defRPr sz="1200"/>
            </a:lvl8pPr>
            <a:lvl9pPr marL="4114800" lvl="8" indent="-304800" algn="l">
              <a:lnSpc>
                <a:spcPct val="100000"/>
              </a:lnSpc>
              <a:spcBef>
                <a:spcPts val="0"/>
              </a:spcBef>
              <a:spcAft>
                <a:spcPts val="0"/>
              </a:spcAft>
              <a:buSzPts val="1200"/>
              <a:buAutoNum type="alphaLcPeriod"/>
              <a:defRPr sz="1200"/>
            </a:lvl9pPr>
          </a:lstStyle>
          <a:p>
            <a:endParaRPr/>
          </a:p>
        </p:txBody>
      </p:sp>
      <p:cxnSp>
        <p:nvCxnSpPr>
          <p:cNvPr id="164" name="Google Shape;164;p34"/>
          <p:cNvCxnSpPr/>
          <p:nvPr/>
        </p:nvCxnSpPr>
        <p:spPr>
          <a:xfrm>
            <a:off x="4643363" y="1944000"/>
            <a:ext cx="1908175" cy="0"/>
          </a:xfrm>
          <a:prstGeom prst="straightConnector1">
            <a:avLst/>
          </a:prstGeom>
          <a:noFill/>
          <a:ln w="9525" cap="flat" cmpd="sng">
            <a:solidFill>
              <a:schemeClr val="accent2"/>
            </a:solidFill>
            <a:prstDash val="solid"/>
            <a:miter lim="800000"/>
            <a:headEnd type="none" w="sm" len="sm"/>
            <a:tailEnd type="none" w="sm" len="sm"/>
          </a:ln>
        </p:spPr>
      </p:cxnSp>
      <p:sp>
        <p:nvSpPr>
          <p:cNvPr id="165" name="Google Shape;165;p34"/>
          <p:cNvSpPr txBox="1">
            <a:spLocks noGrp="1"/>
          </p:cNvSpPr>
          <p:nvPr>
            <p:ph type="body" idx="5"/>
          </p:nvPr>
        </p:nvSpPr>
        <p:spPr>
          <a:xfrm>
            <a:off x="4643438" y="1270000"/>
            <a:ext cx="1908175" cy="5815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1" i="0" u="none" strike="noStrike">
                <a:solidFill>
                  <a:schemeClr val="accent5"/>
                </a:solidFill>
                <a:latin typeface="Arial"/>
                <a:ea typeface="Arial"/>
                <a:cs typeface="Arial"/>
                <a:sym typeface="Arial"/>
              </a:defRPr>
            </a:lvl9pPr>
          </a:lstStyle>
          <a:p>
            <a:endParaRPr/>
          </a:p>
        </p:txBody>
      </p:sp>
      <p:sp>
        <p:nvSpPr>
          <p:cNvPr id="166" name="Google Shape;166;p34"/>
          <p:cNvSpPr txBox="1">
            <a:spLocks noGrp="1"/>
          </p:cNvSpPr>
          <p:nvPr>
            <p:ph type="body" idx="6"/>
          </p:nvPr>
        </p:nvSpPr>
        <p:spPr>
          <a:xfrm>
            <a:off x="2592071" y="2070101"/>
            <a:ext cx="1908592" cy="260733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200"/>
              <a:buNone/>
              <a:defRPr sz="1200"/>
            </a:lvl1pPr>
            <a:lvl2pPr marL="914400" lvl="1" indent="-228600" algn="l">
              <a:lnSpc>
                <a:spcPct val="100000"/>
              </a:lnSpc>
              <a:spcBef>
                <a:spcPts val="800"/>
              </a:spcBef>
              <a:spcAft>
                <a:spcPts val="0"/>
              </a:spcAft>
              <a:buClr>
                <a:schemeClr val="accent5"/>
              </a:buClr>
              <a:buSzPts val="1200"/>
              <a:buNone/>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400"/>
              </a:spcBef>
              <a:spcAft>
                <a:spcPts val="0"/>
              </a:spcAft>
              <a:buSzPts val="1200"/>
              <a:buAutoNum type="arabicPeriod"/>
              <a:defRPr sz="1200"/>
            </a:lvl5pPr>
            <a:lvl6pPr marL="2743200" lvl="5" indent="-304800" algn="l">
              <a:lnSpc>
                <a:spcPct val="100000"/>
              </a:lnSpc>
              <a:spcBef>
                <a:spcPts val="0"/>
              </a:spcBef>
              <a:spcAft>
                <a:spcPts val="0"/>
              </a:spcAft>
              <a:buSzPts val="1200"/>
              <a:buAutoNum type="alphaLcPeriod"/>
              <a:defRPr sz="1200"/>
            </a:lvl6pPr>
            <a:lvl7pPr marL="3200400" lvl="6" indent="-304800" algn="l">
              <a:lnSpc>
                <a:spcPct val="100000"/>
              </a:lnSpc>
              <a:spcBef>
                <a:spcPts val="0"/>
              </a:spcBef>
              <a:spcAft>
                <a:spcPts val="0"/>
              </a:spcAft>
              <a:buSzPts val="1200"/>
              <a:buAutoNum type="alphaLcPeriod"/>
              <a:defRPr sz="1200"/>
            </a:lvl7pPr>
            <a:lvl8pPr marL="3657600" lvl="7" indent="-304800" algn="l">
              <a:lnSpc>
                <a:spcPct val="100000"/>
              </a:lnSpc>
              <a:spcBef>
                <a:spcPts val="0"/>
              </a:spcBef>
              <a:spcAft>
                <a:spcPts val="0"/>
              </a:spcAft>
              <a:buSzPts val="1200"/>
              <a:buAutoNum type="alphaLcPeriod"/>
              <a:defRPr sz="1200"/>
            </a:lvl8pPr>
            <a:lvl9pPr marL="4114800" lvl="8" indent="-304800" algn="l">
              <a:lnSpc>
                <a:spcPct val="100000"/>
              </a:lnSpc>
              <a:spcBef>
                <a:spcPts val="0"/>
              </a:spcBef>
              <a:spcAft>
                <a:spcPts val="0"/>
              </a:spcAft>
              <a:buSzPts val="1200"/>
              <a:buAutoNum type="alphaLcPeriod"/>
              <a:defRPr sz="1200"/>
            </a:lvl9pPr>
          </a:lstStyle>
          <a:p>
            <a:endParaRPr/>
          </a:p>
        </p:txBody>
      </p:sp>
      <p:cxnSp>
        <p:nvCxnSpPr>
          <p:cNvPr id="167" name="Google Shape;167;p34"/>
          <p:cNvCxnSpPr/>
          <p:nvPr/>
        </p:nvCxnSpPr>
        <p:spPr>
          <a:xfrm>
            <a:off x="2592072" y="1944000"/>
            <a:ext cx="1908592" cy="0"/>
          </a:xfrm>
          <a:prstGeom prst="straightConnector1">
            <a:avLst/>
          </a:prstGeom>
          <a:noFill/>
          <a:ln w="9525" cap="flat" cmpd="sng">
            <a:solidFill>
              <a:schemeClr val="accent2"/>
            </a:solidFill>
            <a:prstDash val="solid"/>
            <a:miter lim="800000"/>
            <a:headEnd type="none" w="sm" len="sm"/>
            <a:tailEnd type="none" w="sm" len="sm"/>
          </a:ln>
        </p:spPr>
      </p:cxnSp>
      <p:sp>
        <p:nvSpPr>
          <p:cNvPr id="168" name="Google Shape;168;p34"/>
          <p:cNvSpPr txBox="1">
            <a:spLocks noGrp="1"/>
          </p:cNvSpPr>
          <p:nvPr>
            <p:ph type="body" idx="7"/>
          </p:nvPr>
        </p:nvSpPr>
        <p:spPr>
          <a:xfrm>
            <a:off x="2592071" y="1270000"/>
            <a:ext cx="1908592" cy="5815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1" i="0" u="none" strike="noStrike">
                <a:solidFill>
                  <a:schemeClr val="accent5"/>
                </a:solidFill>
                <a:latin typeface="Arial"/>
                <a:ea typeface="Arial"/>
                <a:cs typeface="Arial"/>
                <a:sym typeface="Arial"/>
              </a:defRPr>
            </a:lvl9pPr>
          </a:lstStyle>
          <a:p>
            <a:endParaRPr/>
          </a:p>
        </p:txBody>
      </p:sp>
      <p:sp>
        <p:nvSpPr>
          <p:cNvPr id="169" name="Google Shape;169;p34"/>
          <p:cNvSpPr txBox="1">
            <a:spLocks noGrp="1"/>
          </p:cNvSpPr>
          <p:nvPr>
            <p:ph type="body" idx="8"/>
          </p:nvPr>
        </p:nvSpPr>
        <p:spPr>
          <a:xfrm>
            <a:off x="538163" y="2070101"/>
            <a:ext cx="1908175" cy="260733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200"/>
              <a:buNone/>
              <a:defRPr sz="1200"/>
            </a:lvl1pPr>
            <a:lvl2pPr marL="914400" lvl="1" indent="-228600" algn="l">
              <a:lnSpc>
                <a:spcPct val="100000"/>
              </a:lnSpc>
              <a:spcBef>
                <a:spcPts val="800"/>
              </a:spcBef>
              <a:spcAft>
                <a:spcPts val="0"/>
              </a:spcAft>
              <a:buClr>
                <a:schemeClr val="accent5"/>
              </a:buClr>
              <a:buSzPts val="1200"/>
              <a:buNone/>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400"/>
              </a:spcBef>
              <a:spcAft>
                <a:spcPts val="0"/>
              </a:spcAft>
              <a:buSzPts val="1200"/>
              <a:buAutoNum type="arabicPeriod"/>
              <a:defRPr sz="1200"/>
            </a:lvl5pPr>
            <a:lvl6pPr marL="2743200" lvl="5" indent="-304800" algn="l">
              <a:lnSpc>
                <a:spcPct val="100000"/>
              </a:lnSpc>
              <a:spcBef>
                <a:spcPts val="0"/>
              </a:spcBef>
              <a:spcAft>
                <a:spcPts val="0"/>
              </a:spcAft>
              <a:buSzPts val="1200"/>
              <a:buAutoNum type="alphaLcPeriod"/>
              <a:defRPr sz="1200"/>
            </a:lvl6pPr>
            <a:lvl7pPr marL="3200400" lvl="6" indent="-304800" algn="l">
              <a:lnSpc>
                <a:spcPct val="100000"/>
              </a:lnSpc>
              <a:spcBef>
                <a:spcPts val="0"/>
              </a:spcBef>
              <a:spcAft>
                <a:spcPts val="0"/>
              </a:spcAft>
              <a:buSzPts val="1200"/>
              <a:buAutoNum type="alphaLcPeriod"/>
              <a:defRPr sz="1200"/>
            </a:lvl7pPr>
            <a:lvl8pPr marL="3657600" lvl="7" indent="-304800" algn="l">
              <a:lnSpc>
                <a:spcPct val="100000"/>
              </a:lnSpc>
              <a:spcBef>
                <a:spcPts val="0"/>
              </a:spcBef>
              <a:spcAft>
                <a:spcPts val="0"/>
              </a:spcAft>
              <a:buSzPts val="1200"/>
              <a:buAutoNum type="alphaLcPeriod"/>
              <a:defRPr sz="1200"/>
            </a:lvl8pPr>
            <a:lvl9pPr marL="4114800" lvl="8" indent="-304800" algn="l">
              <a:lnSpc>
                <a:spcPct val="100000"/>
              </a:lnSpc>
              <a:spcBef>
                <a:spcPts val="0"/>
              </a:spcBef>
              <a:spcAft>
                <a:spcPts val="0"/>
              </a:spcAft>
              <a:buSzPts val="1200"/>
              <a:buAutoNum type="alphaLcPeriod"/>
              <a:defRPr sz="1200"/>
            </a:lvl9pPr>
          </a:lstStyle>
          <a:p>
            <a:endParaRPr/>
          </a:p>
        </p:txBody>
      </p:sp>
      <p:cxnSp>
        <p:nvCxnSpPr>
          <p:cNvPr id="170" name="Google Shape;170;p34"/>
          <p:cNvCxnSpPr/>
          <p:nvPr/>
        </p:nvCxnSpPr>
        <p:spPr>
          <a:xfrm>
            <a:off x="538163" y="1944000"/>
            <a:ext cx="1908593" cy="0"/>
          </a:xfrm>
          <a:prstGeom prst="straightConnector1">
            <a:avLst/>
          </a:prstGeom>
          <a:noFill/>
          <a:ln w="9525" cap="flat" cmpd="sng">
            <a:solidFill>
              <a:schemeClr val="accent2"/>
            </a:solidFill>
            <a:prstDash val="solid"/>
            <a:miter lim="800000"/>
            <a:headEnd type="none" w="sm" len="sm"/>
            <a:tailEnd type="none" w="sm" len="sm"/>
          </a:ln>
        </p:spPr>
      </p:cxnSp>
      <p:sp>
        <p:nvSpPr>
          <p:cNvPr id="171" name="Google Shape;171;p34"/>
          <p:cNvSpPr txBox="1">
            <a:spLocks noGrp="1"/>
          </p:cNvSpPr>
          <p:nvPr>
            <p:ph type="body" idx="9"/>
          </p:nvPr>
        </p:nvSpPr>
        <p:spPr>
          <a:xfrm>
            <a:off x="538164" y="1270000"/>
            <a:ext cx="1908592" cy="5815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1" i="0" u="none" strike="noStrike">
                <a:solidFill>
                  <a:schemeClr val="accent5"/>
                </a:solidFill>
                <a:latin typeface="Arial"/>
                <a:ea typeface="Arial"/>
                <a:cs typeface="Arial"/>
                <a:sym typeface="Arial"/>
              </a:defRPr>
            </a:lvl9pPr>
          </a:lstStyle>
          <a:p>
            <a:endParaRPr/>
          </a:p>
        </p:txBody>
      </p:sp>
      <p:sp>
        <p:nvSpPr>
          <p:cNvPr id="172" name="Google Shape;172;p34"/>
          <p:cNvSpPr txBox="1">
            <a:spLocks noGrp="1"/>
          </p:cNvSpPr>
          <p:nvPr>
            <p:ph type="body" idx="13"/>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800">
          <p15:clr>
            <a:srgbClr val="FBAE40"/>
          </p15:clr>
        </p15:guide>
        <p15:guide id="3" pos="5420">
          <p15:clr>
            <a:srgbClr val="FBAE40"/>
          </p15:clr>
        </p15:guide>
        <p15:guide id="4" orient="horz" pos="227">
          <p15:clr>
            <a:srgbClr val="FBAE40"/>
          </p15:clr>
        </p15:guide>
        <p15:guide id="5" orient="horz" pos="2948">
          <p15:clr>
            <a:srgbClr val="FBAE40"/>
          </p15:clr>
        </p15:guide>
        <p15:guide id="6" orient="horz" pos="1304">
          <p15:clr>
            <a:srgbClr val="FBAE40"/>
          </p15:clr>
        </p15:guide>
        <p15:guide id="7" pos="1541">
          <p15:clr>
            <a:srgbClr val="FBAE40"/>
          </p15:clr>
        </p15:guide>
        <p15:guide id="8" pos="2835">
          <p15:clr>
            <a:srgbClr val="FBAE40"/>
          </p15:clr>
        </p15:guide>
        <p15:guide id="9" pos="1633">
          <p15:clr>
            <a:srgbClr val="FBAE40"/>
          </p15:clr>
        </p15:guide>
        <p15:guide id="10" pos="2925">
          <p15:clr>
            <a:srgbClr val="FBAE40"/>
          </p15:clr>
        </p15:guide>
        <p15:guide id="11" pos="4127">
          <p15:clr>
            <a:srgbClr val="FBAE40"/>
          </p15:clr>
        </p15:guide>
        <p15:guide id="12" pos="421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screen">
  <p:cSld name="Full screen">
    <p:spTree>
      <p:nvGrpSpPr>
        <p:cNvPr id="1" name="Shape 173"/>
        <p:cNvGrpSpPr/>
        <p:nvPr/>
      </p:nvGrpSpPr>
      <p:grpSpPr>
        <a:xfrm>
          <a:off x="0" y="0"/>
          <a:ext cx="0" cy="0"/>
          <a:chOff x="0" y="0"/>
          <a:chExt cx="0" cy="0"/>
        </a:xfrm>
      </p:grpSpPr>
      <p:pic>
        <p:nvPicPr>
          <p:cNvPr id="174" name="Google Shape;174;p35"/>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sp>
        <p:nvSpPr>
          <p:cNvPr id="175" name="Google Shape;175;p35"/>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76" name="Google Shape;176;p35"/>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5"/>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ark full screen with footer">
  <p:cSld name="Dark full screen with footer">
    <p:spTree>
      <p:nvGrpSpPr>
        <p:cNvPr id="1" name="Shape 178"/>
        <p:cNvGrpSpPr/>
        <p:nvPr/>
      </p:nvGrpSpPr>
      <p:grpSpPr>
        <a:xfrm>
          <a:off x="0" y="0"/>
          <a:ext cx="0" cy="0"/>
          <a:chOff x="0" y="0"/>
          <a:chExt cx="0" cy="0"/>
        </a:xfrm>
      </p:grpSpPr>
      <p:pic>
        <p:nvPicPr>
          <p:cNvPr id="179" name="Google Shape;179;p36"/>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sp>
        <p:nvSpPr>
          <p:cNvPr id="180" name="Google Shape;180;p36"/>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lt1"/>
              </a:buClr>
              <a:buSzPts val="600"/>
              <a:buNone/>
              <a:defRPr sz="600" b="0">
                <a:solidFill>
                  <a:schemeClr val="lt1"/>
                </a:solidFill>
                <a:latin typeface="Arial"/>
                <a:ea typeface="Arial"/>
                <a:cs typeface="Arial"/>
                <a:sym typeface="Arial"/>
              </a:defRPr>
            </a:lvl1pPr>
            <a:lvl2pPr marL="0" lvl="1" indent="0" algn="r">
              <a:lnSpc>
                <a:spcPct val="100000"/>
              </a:lnSpc>
              <a:spcBef>
                <a:spcPts val="0"/>
              </a:spcBef>
              <a:buClr>
                <a:schemeClr val="lt1"/>
              </a:buClr>
              <a:buSzPts val="600"/>
              <a:buNone/>
              <a:defRPr sz="600" b="0">
                <a:solidFill>
                  <a:schemeClr val="lt1"/>
                </a:solidFill>
                <a:latin typeface="Arial"/>
                <a:ea typeface="Arial"/>
                <a:cs typeface="Arial"/>
                <a:sym typeface="Arial"/>
              </a:defRPr>
            </a:lvl2pPr>
            <a:lvl3pPr marL="0" lvl="2" indent="0" algn="r">
              <a:lnSpc>
                <a:spcPct val="100000"/>
              </a:lnSpc>
              <a:spcBef>
                <a:spcPts val="0"/>
              </a:spcBef>
              <a:buClr>
                <a:schemeClr val="lt1"/>
              </a:buClr>
              <a:buSzPts val="600"/>
              <a:buNone/>
              <a:defRPr sz="600" b="0">
                <a:solidFill>
                  <a:schemeClr val="lt1"/>
                </a:solidFill>
                <a:latin typeface="Arial"/>
                <a:ea typeface="Arial"/>
                <a:cs typeface="Arial"/>
                <a:sym typeface="Arial"/>
              </a:defRPr>
            </a:lvl3pPr>
            <a:lvl4pPr marL="0" lvl="3" indent="0" algn="r">
              <a:lnSpc>
                <a:spcPct val="100000"/>
              </a:lnSpc>
              <a:spcBef>
                <a:spcPts val="0"/>
              </a:spcBef>
              <a:buClr>
                <a:schemeClr val="lt1"/>
              </a:buClr>
              <a:buSzPts val="600"/>
              <a:buNone/>
              <a:defRPr sz="600" b="0">
                <a:solidFill>
                  <a:schemeClr val="lt1"/>
                </a:solidFill>
                <a:latin typeface="Arial"/>
                <a:ea typeface="Arial"/>
                <a:cs typeface="Arial"/>
                <a:sym typeface="Arial"/>
              </a:defRPr>
            </a:lvl4pPr>
            <a:lvl5pPr marL="0" lvl="4" indent="0" algn="r">
              <a:lnSpc>
                <a:spcPct val="100000"/>
              </a:lnSpc>
              <a:spcBef>
                <a:spcPts val="0"/>
              </a:spcBef>
              <a:buClr>
                <a:schemeClr val="lt1"/>
              </a:buClr>
              <a:buSzPts val="600"/>
              <a:buNone/>
              <a:defRPr sz="600" b="0">
                <a:solidFill>
                  <a:schemeClr val="lt1"/>
                </a:solidFill>
                <a:latin typeface="Arial"/>
                <a:ea typeface="Arial"/>
                <a:cs typeface="Arial"/>
                <a:sym typeface="Arial"/>
              </a:defRPr>
            </a:lvl5pPr>
            <a:lvl6pPr marL="0" lvl="5" indent="0" algn="r">
              <a:lnSpc>
                <a:spcPct val="100000"/>
              </a:lnSpc>
              <a:spcBef>
                <a:spcPts val="0"/>
              </a:spcBef>
              <a:buClr>
                <a:schemeClr val="lt1"/>
              </a:buClr>
              <a:buSzPts val="600"/>
              <a:buNone/>
              <a:defRPr sz="600" b="0">
                <a:solidFill>
                  <a:schemeClr val="lt1"/>
                </a:solidFill>
                <a:latin typeface="Arial"/>
                <a:ea typeface="Arial"/>
                <a:cs typeface="Arial"/>
                <a:sym typeface="Arial"/>
              </a:defRPr>
            </a:lvl6pPr>
            <a:lvl7pPr marL="0" lvl="6" indent="0" algn="r">
              <a:lnSpc>
                <a:spcPct val="100000"/>
              </a:lnSpc>
              <a:spcBef>
                <a:spcPts val="0"/>
              </a:spcBef>
              <a:buClr>
                <a:schemeClr val="lt1"/>
              </a:buClr>
              <a:buSzPts val="600"/>
              <a:buNone/>
              <a:defRPr sz="600" b="0">
                <a:solidFill>
                  <a:schemeClr val="lt1"/>
                </a:solidFill>
                <a:latin typeface="Arial"/>
                <a:ea typeface="Arial"/>
                <a:cs typeface="Arial"/>
                <a:sym typeface="Arial"/>
              </a:defRPr>
            </a:lvl7pPr>
            <a:lvl8pPr marL="0" lvl="7" indent="0" algn="r">
              <a:lnSpc>
                <a:spcPct val="100000"/>
              </a:lnSpc>
              <a:spcBef>
                <a:spcPts val="0"/>
              </a:spcBef>
              <a:buClr>
                <a:schemeClr val="lt1"/>
              </a:buClr>
              <a:buSzPts val="600"/>
              <a:buNone/>
              <a:defRPr sz="600" b="0">
                <a:solidFill>
                  <a:schemeClr val="lt1"/>
                </a:solidFill>
                <a:latin typeface="Arial"/>
                <a:ea typeface="Arial"/>
                <a:cs typeface="Arial"/>
                <a:sym typeface="Arial"/>
              </a:defRPr>
            </a:lvl8pPr>
            <a:lvl9pPr marL="0" lvl="8" indent="0" algn="r">
              <a:lnSpc>
                <a:spcPct val="100000"/>
              </a:lnSpc>
              <a:spcBef>
                <a:spcPts val="0"/>
              </a:spcBef>
              <a:buClr>
                <a:schemeClr val="lt1"/>
              </a:buClr>
              <a:buSzPts val="600"/>
              <a:buNone/>
              <a:defRPr sz="600" b="0">
                <a:solidFill>
                  <a:schemeClr val="lt1"/>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181" name="Google Shape;181;p36"/>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36"/>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6"/>
          <p:cNvSpPr/>
          <p:nvPr/>
        </p:nvSpPr>
        <p:spPr>
          <a:xfrm>
            <a:off x="538164" y="4896000"/>
            <a:ext cx="216342" cy="62281"/>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6"/>
          <p:cNvSpPr txBox="1">
            <a:spLocks noGrp="1"/>
          </p:cNvSpPr>
          <p:nvPr>
            <p:ph type="body" idx="1"/>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100"/>
              <a:buFont typeface="Arial"/>
              <a:buNone/>
              <a:defRPr sz="2100" b="1">
                <a:solidFill>
                  <a:schemeClr val="lt1"/>
                </a:solidFill>
                <a:latin typeface="Arial"/>
                <a:ea typeface="Arial"/>
                <a:cs typeface="Arial"/>
                <a:sym typeface="Arial"/>
              </a:defRPr>
            </a:lvl1pPr>
            <a:lvl2pPr marL="914400" lvl="1" indent="-228600" algn="l">
              <a:lnSpc>
                <a:spcPct val="100000"/>
              </a:lnSpc>
              <a:spcBef>
                <a:spcPts val="0"/>
              </a:spcBef>
              <a:spcAft>
                <a:spcPts val="0"/>
              </a:spcAft>
              <a:buClr>
                <a:srgbClr val="3ED8C3"/>
              </a:buClr>
              <a:buSzPts val="2100"/>
              <a:buFont typeface="Arial"/>
              <a:buNone/>
              <a:defRPr sz="2100" b="1">
                <a:solidFill>
                  <a:srgbClr val="3ED8C3"/>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rgbClr val="3ED8C3"/>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rgbClr val="3ED8C3"/>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22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ight full screen with footer">
  <p:cSld name="Light full screen with footer">
    <p:spTree>
      <p:nvGrpSpPr>
        <p:cNvPr id="1" name="Shape 185"/>
        <p:cNvGrpSpPr/>
        <p:nvPr/>
      </p:nvGrpSpPr>
      <p:grpSpPr>
        <a:xfrm>
          <a:off x="0" y="0"/>
          <a:ext cx="0" cy="0"/>
          <a:chOff x="0" y="0"/>
          <a:chExt cx="0" cy="0"/>
        </a:xfrm>
      </p:grpSpPr>
      <p:pic>
        <p:nvPicPr>
          <p:cNvPr id="186" name="Google Shape;186;p37"/>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sp>
        <p:nvSpPr>
          <p:cNvPr id="187" name="Google Shape;187;p37"/>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88" name="Google Shape;188;p37"/>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7"/>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7"/>
          <p:cNvSpPr/>
          <p:nvPr/>
        </p:nvSpPr>
        <p:spPr>
          <a:xfrm>
            <a:off x="538164" y="4896000"/>
            <a:ext cx="216342" cy="62281"/>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1D4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7"/>
          <p:cNvSpPr txBox="1">
            <a:spLocks noGrp="1"/>
          </p:cNvSpPr>
          <p:nvPr>
            <p:ph type="body" idx="1"/>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22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headline">
  <p:cSld name="Picture with headline">
    <p:spTree>
      <p:nvGrpSpPr>
        <p:cNvPr id="1" name="Shape 192"/>
        <p:cNvGrpSpPr/>
        <p:nvPr/>
      </p:nvGrpSpPr>
      <p:grpSpPr>
        <a:xfrm>
          <a:off x="0" y="0"/>
          <a:ext cx="0" cy="0"/>
          <a:chOff x="0" y="0"/>
          <a:chExt cx="0" cy="0"/>
        </a:xfrm>
      </p:grpSpPr>
      <p:sp>
        <p:nvSpPr>
          <p:cNvPr id="193" name="Google Shape;193;p38"/>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94" name="Google Shape;194;p38"/>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8"/>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8"/>
          <p:cNvSpPr>
            <a:spLocks noGrp="1"/>
          </p:cNvSpPr>
          <p:nvPr>
            <p:ph type="pic" idx="2"/>
          </p:nvPr>
        </p:nvSpPr>
        <p:spPr>
          <a:xfrm>
            <a:off x="0" y="0"/>
            <a:ext cx="9144001" cy="3562349"/>
          </a:xfrm>
          <a:prstGeom prst="rect">
            <a:avLst/>
          </a:prstGeom>
          <a:solidFill>
            <a:srgbClr val="C2C3C5"/>
          </a:solidFill>
          <a:ln>
            <a:noFill/>
          </a:ln>
        </p:spPr>
      </p:sp>
      <p:grpSp>
        <p:nvGrpSpPr>
          <p:cNvPr id="197" name="Google Shape;197;p38"/>
          <p:cNvGrpSpPr/>
          <p:nvPr/>
        </p:nvGrpSpPr>
        <p:grpSpPr>
          <a:xfrm>
            <a:off x="5475539" y="1"/>
            <a:ext cx="3669653" cy="3277720"/>
            <a:chOff x="-50" y="0"/>
            <a:chExt cx="3001025" cy="3001575"/>
          </a:xfrm>
        </p:grpSpPr>
        <p:sp>
          <p:nvSpPr>
            <p:cNvPr id="198" name="Google Shape;198;p38"/>
            <p:cNvSpPr/>
            <p:nvPr/>
          </p:nvSpPr>
          <p:spPr>
            <a:xfrm>
              <a:off x="817400" y="0"/>
              <a:ext cx="2183575" cy="3001575"/>
            </a:xfrm>
            <a:custGeom>
              <a:avLst/>
              <a:gdLst/>
              <a:ahLst/>
              <a:cxnLst/>
              <a:rect l="l" t="t" r="r" b="b"/>
              <a:pathLst>
                <a:path w="87343" h="120063" extrusionOk="0">
                  <a:moveTo>
                    <a:pt x="87342" y="104798"/>
                  </a:moveTo>
                  <a:cubicBezTo>
                    <a:pt x="87173" y="104524"/>
                    <a:pt x="87003" y="104246"/>
                    <a:pt x="86834" y="103963"/>
                  </a:cubicBezTo>
                  <a:cubicBezTo>
                    <a:pt x="82934" y="97332"/>
                    <a:pt x="81413" y="89512"/>
                    <a:pt x="81413" y="81166"/>
                  </a:cubicBezTo>
                  <a:cubicBezTo>
                    <a:pt x="81413" y="80345"/>
                    <a:pt x="81429" y="79518"/>
                    <a:pt x="81456" y="78688"/>
                  </a:cubicBezTo>
                  <a:cubicBezTo>
                    <a:pt x="81827" y="68266"/>
                    <a:pt x="84029" y="57491"/>
                    <a:pt x="87342" y="46455"/>
                  </a:cubicBezTo>
                  <a:lnTo>
                    <a:pt x="87342" y="47440"/>
                  </a:lnTo>
                  <a:cubicBezTo>
                    <a:pt x="84183" y="58149"/>
                    <a:pt x="82095" y="68597"/>
                    <a:pt x="81736" y="78697"/>
                  </a:cubicBezTo>
                  <a:cubicBezTo>
                    <a:pt x="81705" y="79527"/>
                    <a:pt x="81693" y="80349"/>
                    <a:pt x="81693" y="81166"/>
                  </a:cubicBezTo>
                  <a:cubicBezTo>
                    <a:pt x="81693" y="89472"/>
                    <a:pt x="83206" y="97221"/>
                    <a:pt x="87066" y="103791"/>
                  </a:cubicBezTo>
                  <a:cubicBezTo>
                    <a:pt x="87157" y="103945"/>
                    <a:pt x="87252" y="104100"/>
                    <a:pt x="87342" y="104254"/>
                  </a:cubicBezTo>
                  <a:close/>
                  <a:moveTo>
                    <a:pt x="22653" y="81904"/>
                  </a:moveTo>
                  <a:cubicBezTo>
                    <a:pt x="25592" y="74235"/>
                    <a:pt x="29027" y="66433"/>
                    <a:pt x="32864" y="58542"/>
                  </a:cubicBezTo>
                  <a:cubicBezTo>
                    <a:pt x="37497" y="48995"/>
                    <a:pt x="42560" y="39324"/>
                    <a:pt x="47291" y="29666"/>
                  </a:cubicBezTo>
                  <a:cubicBezTo>
                    <a:pt x="52181" y="19691"/>
                    <a:pt x="56431" y="9671"/>
                    <a:pt x="59780" y="0"/>
                  </a:cubicBezTo>
                  <a:lnTo>
                    <a:pt x="60076" y="0"/>
                  </a:lnTo>
                  <a:cubicBezTo>
                    <a:pt x="56719" y="9719"/>
                    <a:pt x="52448" y="19792"/>
                    <a:pt x="47536" y="29817"/>
                  </a:cubicBezTo>
                  <a:cubicBezTo>
                    <a:pt x="42800" y="39479"/>
                    <a:pt x="37738" y="49154"/>
                    <a:pt x="33109" y="58688"/>
                  </a:cubicBezTo>
                  <a:cubicBezTo>
                    <a:pt x="29275" y="66574"/>
                    <a:pt x="25844" y="74367"/>
                    <a:pt x="22905" y="82028"/>
                  </a:cubicBezTo>
                  <a:cubicBezTo>
                    <a:pt x="22877" y="82107"/>
                    <a:pt x="22794" y="82143"/>
                    <a:pt x="22724" y="82112"/>
                  </a:cubicBezTo>
                  <a:cubicBezTo>
                    <a:pt x="22653" y="82076"/>
                    <a:pt x="22621" y="81984"/>
                    <a:pt x="22653" y="81904"/>
                  </a:cubicBezTo>
                  <a:close/>
                  <a:moveTo>
                    <a:pt x="20316" y="78237"/>
                  </a:moveTo>
                  <a:cubicBezTo>
                    <a:pt x="22574" y="72887"/>
                    <a:pt x="25052" y="67480"/>
                    <a:pt x="27723" y="62023"/>
                  </a:cubicBezTo>
                  <a:cubicBezTo>
                    <a:pt x="32419" y="52445"/>
                    <a:pt x="37576" y="42735"/>
                    <a:pt x="42418" y="33033"/>
                  </a:cubicBezTo>
                  <a:cubicBezTo>
                    <a:pt x="47981" y="21900"/>
                    <a:pt x="52799" y="10713"/>
                    <a:pt x="56471" y="0"/>
                  </a:cubicBezTo>
                  <a:lnTo>
                    <a:pt x="56766" y="0"/>
                  </a:lnTo>
                  <a:cubicBezTo>
                    <a:pt x="53087" y="10767"/>
                    <a:pt x="48249" y="22006"/>
                    <a:pt x="42658" y="33188"/>
                  </a:cubicBezTo>
                  <a:cubicBezTo>
                    <a:pt x="37816" y="42889"/>
                    <a:pt x="32659" y="52604"/>
                    <a:pt x="27963" y="62174"/>
                  </a:cubicBezTo>
                  <a:cubicBezTo>
                    <a:pt x="25296" y="67625"/>
                    <a:pt x="22822" y="73028"/>
                    <a:pt x="20569" y="78370"/>
                  </a:cubicBezTo>
                  <a:cubicBezTo>
                    <a:pt x="20537" y="78449"/>
                    <a:pt x="20454" y="78480"/>
                    <a:pt x="20383" y="78445"/>
                  </a:cubicBezTo>
                  <a:cubicBezTo>
                    <a:pt x="20316" y="78405"/>
                    <a:pt x="20285" y="78312"/>
                    <a:pt x="20316" y="78237"/>
                  </a:cubicBezTo>
                  <a:close/>
                  <a:moveTo>
                    <a:pt x="18193" y="74738"/>
                  </a:moveTo>
                  <a:cubicBezTo>
                    <a:pt x="19591" y="71681"/>
                    <a:pt x="21053" y="68602"/>
                    <a:pt x="22582" y="65514"/>
                  </a:cubicBezTo>
                  <a:cubicBezTo>
                    <a:pt x="27337" y="55896"/>
                    <a:pt x="32589" y="46137"/>
                    <a:pt x="37549" y="36399"/>
                  </a:cubicBezTo>
                  <a:cubicBezTo>
                    <a:pt x="43805" y="24104"/>
                    <a:pt x="49226" y="11738"/>
                    <a:pt x="53197" y="0"/>
                  </a:cubicBezTo>
                  <a:lnTo>
                    <a:pt x="53496" y="0"/>
                  </a:lnTo>
                  <a:cubicBezTo>
                    <a:pt x="49513" y="11791"/>
                    <a:pt x="44069" y="24210"/>
                    <a:pt x="37789" y="36554"/>
                  </a:cubicBezTo>
                  <a:cubicBezTo>
                    <a:pt x="32825" y="46296"/>
                    <a:pt x="27577" y="56055"/>
                    <a:pt x="22826" y="65664"/>
                  </a:cubicBezTo>
                  <a:cubicBezTo>
                    <a:pt x="21297" y="68752"/>
                    <a:pt x="19836" y="71822"/>
                    <a:pt x="18441" y="74880"/>
                  </a:cubicBezTo>
                  <a:cubicBezTo>
                    <a:pt x="18406" y="74959"/>
                    <a:pt x="18323" y="74986"/>
                    <a:pt x="18256" y="74950"/>
                  </a:cubicBezTo>
                  <a:cubicBezTo>
                    <a:pt x="18185" y="74911"/>
                    <a:pt x="18157" y="74813"/>
                    <a:pt x="18193" y="74738"/>
                  </a:cubicBezTo>
                  <a:close/>
                  <a:moveTo>
                    <a:pt x="56416" y="115467"/>
                  </a:moveTo>
                  <a:cubicBezTo>
                    <a:pt x="55112" y="110943"/>
                    <a:pt x="54572" y="106066"/>
                    <a:pt x="54572" y="100998"/>
                  </a:cubicBezTo>
                  <a:cubicBezTo>
                    <a:pt x="54572" y="100163"/>
                    <a:pt x="54588" y="99324"/>
                    <a:pt x="54615" y="98476"/>
                  </a:cubicBezTo>
                  <a:cubicBezTo>
                    <a:pt x="55352" y="77212"/>
                    <a:pt x="63413" y="54301"/>
                    <a:pt x="73991" y="30638"/>
                  </a:cubicBezTo>
                  <a:cubicBezTo>
                    <a:pt x="78119" y="21409"/>
                    <a:pt x="82461" y="12065"/>
                    <a:pt x="86279" y="2757"/>
                  </a:cubicBezTo>
                  <a:cubicBezTo>
                    <a:pt x="86641" y="1873"/>
                    <a:pt x="87000" y="990"/>
                    <a:pt x="87342" y="106"/>
                  </a:cubicBezTo>
                  <a:lnTo>
                    <a:pt x="87342" y="875"/>
                  </a:lnTo>
                  <a:cubicBezTo>
                    <a:pt x="87078" y="1546"/>
                    <a:pt x="86806" y="2218"/>
                    <a:pt x="86531" y="2889"/>
                  </a:cubicBezTo>
                  <a:cubicBezTo>
                    <a:pt x="82709" y="12202"/>
                    <a:pt x="78364" y="21551"/>
                    <a:pt x="74239" y="30775"/>
                  </a:cubicBezTo>
                  <a:cubicBezTo>
                    <a:pt x="63669" y="54429"/>
                    <a:pt x="55624" y="77301"/>
                    <a:pt x="54895" y="98489"/>
                  </a:cubicBezTo>
                  <a:cubicBezTo>
                    <a:pt x="54867" y="99328"/>
                    <a:pt x="54852" y="100168"/>
                    <a:pt x="54852" y="100998"/>
                  </a:cubicBezTo>
                  <a:cubicBezTo>
                    <a:pt x="54852" y="106039"/>
                    <a:pt x="55387" y="110886"/>
                    <a:pt x="56680" y="115370"/>
                  </a:cubicBezTo>
                  <a:cubicBezTo>
                    <a:pt x="56703" y="115454"/>
                    <a:pt x="56664" y="115538"/>
                    <a:pt x="56589" y="115564"/>
                  </a:cubicBezTo>
                  <a:cubicBezTo>
                    <a:pt x="56518" y="115591"/>
                    <a:pt x="56439" y="115547"/>
                    <a:pt x="56416" y="115467"/>
                  </a:cubicBezTo>
                  <a:close/>
                  <a:moveTo>
                    <a:pt x="73668" y="120013"/>
                  </a:moveTo>
                  <a:cubicBezTo>
                    <a:pt x="72801" y="118962"/>
                    <a:pt x="72005" y="117871"/>
                    <a:pt x="71280" y="116735"/>
                  </a:cubicBezTo>
                  <a:cubicBezTo>
                    <a:pt x="66931" y="109945"/>
                    <a:pt x="65308" y="101789"/>
                    <a:pt x="65308" y="93064"/>
                  </a:cubicBezTo>
                  <a:cubicBezTo>
                    <a:pt x="65308" y="92238"/>
                    <a:pt x="65323" y="91403"/>
                    <a:pt x="65351" y="90563"/>
                  </a:cubicBezTo>
                  <a:cubicBezTo>
                    <a:pt x="66088" y="69525"/>
                    <a:pt x="74105" y="46941"/>
                    <a:pt x="84277" y="23667"/>
                  </a:cubicBezTo>
                  <a:cubicBezTo>
                    <a:pt x="85294" y="21339"/>
                    <a:pt x="86318" y="19002"/>
                    <a:pt x="87342" y="16664"/>
                  </a:cubicBezTo>
                  <a:lnTo>
                    <a:pt x="87342" y="17371"/>
                  </a:lnTo>
                  <a:cubicBezTo>
                    <a:pt x="86401" y="19518"/>
                    <a:pt x="85459" y="21666"/>
                    <a:pt x="84525" y="23804"/>
                  </a:cubicBezTo>
                  <a:cubicBezTo>
                    <a:pt x="74357" y="47064"/>
                    <a:pt x="66359" y="69618"/>
                    <a:pt x="65631" y="90577"/>
                  </a:cubicBezTo>
                  <a:cubicBezTo>
                    <a:pt x="65603" y="91412"/>
                    <a:pt x="65587" y="92242"/>
                    <a:pt x="65587" y="93064"/>
                  </a:cubicBezTo>
                  <a:cubicBezTo>
                    <a:pt x="65587" y="101750"/>
                    <a:pt x="67203" y="109834"/>
                    <a:pt x="71505" y="116554"/>
                  </a:cubicBezTo>
                  <a:cubicBezTo>
                    <a:pt x="72222" y="117681"/>
                    <a:pt x="73014" y="118763"/>
                    <a:pt x="73869" y="119801"/>
                  </a:cubicBezTo>
                  <a:cubicBezTo>
                    <a:pt x="73924" y="119863"/>
                    <a:pt x="73920" y="119960"/>
                    <a:pt x="73861" y="120022"/>
                  </a:cubicBezTo>
                  <a:cubicBezTo>
                    <a:pt x="73805" y="120080"/>
                    <a:pt x="73719" y="120075"/>
                    <a:pt x="73668" y="120013"/>
                  </a:cubicBezTo>
                  <a:close/>
                  <a:moveTo>
                    <a:pt x="49513" y="111323"/>
                  </a:moveTo>
                  <a:cubicBezTo>
                    <a:pt x="49301" y="109247"/>
                    <a:pt x="49206" y="107117"/>
                    <a:pt x="49206" y="104957"/>
                  </a:cubicBezTo>
                  <a:cubicBezTo>
                    <a:pt x="49206" y="104122"/>
                    <a:pt x="49218" y="103283"/>
                    <a:pt x="49246" y="102439"/>
                  </a:cubicBezTo>
                  <a:cubicBezTo>
                    <a:pt x="49982" y="81056"/>
                    <a:pt x="58066" y="57981"/>
                    <a:pt x="68853" y="34124"/>
                  </a:cubicBezTo>
                  <a:cubicBezTo>
                    <a:pt x="73041" y="24860"/>
                    <a:pt x="77469" y="15472"/>
                    <a:pt x="81405" y="6123"/>
                  </a:cubicBezTo>
                  <a:cubicBezTo>
                    <a:pt x="82264" y="4082"/>
                    <a:pt x="83083" y="2037"/>
                    <a:pt x="83864" y="0"/>
                  </a:cubicBezTo>
                  <a:lnTo>
                    <a:pt x="84163" y="0"/>
                  </a:lnTo>
                  <a:cubicBezTo>
                    <a:pt x="83371" y="2081"/>
                    <a:pt x="82536" y="4171"/>
                    <a:pt x="81657" y="6256"/>
                  </a:cubicBezTo>
                  <a:cubicBezTo>
                    <a:pt x="77718" y="15613"/>
                    <a:pt x="73285" y="25001"/>
                    <a:pt x="69102" y="34266"/>
                  </a:cubicBezTo>
                  <a:cubicBezTo>
                    <a:pt x="58319" y="58109"/>
                    <a:pt x="50254" y="81144"/>
                    <a:pt x="49525" y="102448"/>
                  </a:cubicBezTo>
                  <a:cubicBezTo>
                    <a:pt x="49498" y="103291"/>
                    <a:pt x="49482" y="104126"/>
                    <a:pt x="49482" y="104957"/>
                  </a:cubicBezTo>
                  <a:cubicBezTo>
                    <a:pt x="49482" y="107108"/>
                    <a:pt x="49580" y="109225"/>
                    <a:pt x="49789" y="111288"/>
                  </a:cubicBezTo>
                  <a:cubicBezTo>
                    <a:pt x="49797" y="111376"/>
                    <a:pt x="49742" y="111451"/>
                    <a:pt x="49667" y="111460"/>
                  </a:cubicBezTo>
                  <a:cubicBezTo>
                    <a:pt x="49592" y="111469"/>
                    <a:pt x="49521" y="111412"/>
                    <a:pt x="49513" y="111323"/>
                  </a:cubicBezTo>
                  <a:close/>
                  <a:moveTo>
                    <a:pt x="64760" y="118781"/>
                  </a:moveTo>
                  <a:cubicBezTo>
                    <a:pt x="61265" y="112397"/>
                    <a:pt x="59938" y="104953"/>
                    <a:pt x="59938" y="97031"/>
                  </a:cubicBezTo>
                  <a:cubicBezTo>
                    <a:pt x="59938" y="96196"/>
                    <a:pt x="59954" y="95361"/>
                    <a:pt x="59981" y="94517"/>
                  </a:cubicBezTo>
                  <a:cubicBezTo>
                    <a:pt x="60718" y="73369"/>
                    <a:pt x="68763" y="50621"/>
                    <a:pt x="79132" y="27148"/>
                  </a:cubicBezTo>
                  <a:cubicBezTo>
                    <a:pt x="81858" y="20985"/>
                    <a:pt x="84671" y="14765"/>
                    <a:pt x="87342" y="8549"/>
                  </a:cubicBezTo>
                  <a:lnTo>
                    <a:pt x="87342" y="9260"/>
                  </a:lnTo>
                  <a:cubicBezTo>
                    <a:pt x="84746" y="15290"/>
                    <a:pt x="82024" y="21317"/>
                    <a:pt x="79380" y="27285"/>
                  </a:cubicBezTo>
                  <a:cubicBezTo>
                    <a:pt x="69015" y="50744"/>
                    <a:pt x="60990" y="73461"/>
                    <a:pt x="60261" y="94531"/>
                  </a:cubicBezTo>
                  <a:cubicBezTo>
                    <a:pt x="60233" y="95370"/>
                    <a:pt x="60218" y="96201"/>
                    <a:pt x="60218" y="97031"/>
                  </a:cubicBezTo>
                  <a:cubicBezTo>
                    <a:pt x="60218" y="104913"/>
                    <a:pt x="61537" y="112300"/>
                    <a:pt x="65000" y="118617"/>
                  </a:cubicBezTo>
                  <a:cubicBezTo>
                    <a:pt x="65040" y="118688"/>
                    <a:pt x="65020" y="118785"/>
                    <a:pt x="64953" y="118829"/>
                  </a:cubicBezTo>
                  <a:cubicBezTo>
                    <a:pt x="64886" y="118873"/>
                    <a:pt x="64803" y="118851"/>
                    <a:pt x="64760" y="118781"/>
                  </a:cubicBezTo>
                  <a:close/>
                  <a:moveTo>
                    <a:pt x="43860" y="106976"/>
                  </a:moveTo>
                  <a:cubicBezTo>
                    <a:pt x="43868" y="106782"/>
                    <a:pt x="43872" y="106592"/>
                    <a:pt x="43876" y="106397"/>
                  </a:cubicBezTo>
                  <a:cubicBezTo>
                    <a:pt x="44612" y="84899"/>
                    <a:pt x="52720" y="61657"/>
                    <a:pt x="63708" y="37614"/>
                  </a:cubicBezTo>
                  <a:cubicBezTo>
                    <a:pt x="67963" y="28306"/>
                    <a:pt x="72482" y="18878"/>
                    <a:pt x="76532" y="9481"/>
                  </a:cubicBezTo>
                  <a:cubicBezTo>
                    <a:pt x="77895" y="6322"/>
                    <a:pt x="79167" y="3154"/>
                    <a:pt x="80345" y="0"/>
                  </a:cubicBezTo>
                  <a:lnTo>
                    <a:pt x="80645" y="0"/>
                  </a:lnTo>
                  <a:cubicBezTo>
                    <a:pt x="79455" y="3199"/>
                    <a:pt x="78163" y="6410"/>
                    <a:pt x="76780" y="9618"/>
                  </a:cubicBezTo>
                  <a:cubicBezTo>
                    <a:pt x="72730" y="19024"/>
                    <a:pt x="68211" y="28452"/>
                    <a:pt x="63956" y="37756"/>
                  </a:cubicBezTo>
                  <a:cubicBezTo>
                    <a:pt x="52976" y="61785"/>
                    <a:pt x="44884" y="84992"/>
                    <a:pt x="44155" y="106406"/>
                  </a:cubicBezTo>
                  <a:cubicBezTo>
                    <a:pt x="44148" y="106600"/>
                    <a:pt x="44144" y="106790"/>
                    <a:pt x="44140" y="106985"/>
                  </a:cubicBezTo>
                  <a:cubicBezTo>
                    <a:pt x="44136" y="107069"/>
                    <a:pt x="44073" y="107135"/>
                    <a:pt x="43998" y="107135"/>
                  </a:cubicBezTo>
                  <a:cubicBezTo>
                    <a:pt x="43919" y="107131"/>
                    <a:pt x="43860" y="107060"/>
                    <a:pt x="43860" y="106976"/>
                  </a:cubicBezTo>
                  <a:close/>
                  <a:moveTo>
                    <a:pt x="25225" y="85743"/>
                  </a:moveTo>
                  <a:cubicBezTo>
                    <a:pt x="28645" y="75728"/>
                    <a:pt x="32994" y="65469"/>
                    <a:pt x="38006" y="55052"/>
                  </a:cubicBezTo>
                  <a:cubicBezTo>
                    <a:pt x="42572" y="45549"/>
                    <a:pt x="47548" y="35918"/>
                    <a:pt x="52165" y="26304"/>
                  </a:cubicBezTo>
                  <a:cubicBezTo>
                    <a:pt x="56408" y="17473"/>
                    <a:pt x="60111" y="8619"/>
                    <a:pt x="63125" y="0"/>
                  </a:cubicBezTo>
                  <a:lnTo>
                    <a:pt x="63420" y="0"/>
                  </a:lnTo>
                  <a:cubicBezTo>
                    <a:pt x="60399" y="8664"/>
                    <a:pt x="56676" y="17575"/>
                    <a:pt x="52409" y="26450"/>
                  </a:cubicBezTo>
                  <a:cubicBezTo>
                    <a:pt x="47792" y="36072"/>
                    <a:pt x="42816" y="45704"/>
                    <a:pt x="38250" y="55202"/>
                  </a:cubicBezTo>
                  <a:cubicBezTo>
                    <a:pt x="33243" y="65606"/>
                    <a:pt x="28901" y="75856"/>
                    <a:pt x="25485" y="85854"/>
                  </a:cubicBezTo>
                  <a:cubicBezTo>
                    <a:pt x="25458" y="85933"/>
                    <a:pt x="25379" y="85973"/>
                    <a:pt x="25308" y="85942"/>
                  </a:cubicBezTo>
                  <a:cubicBezTo>
                    <a:pt x="25233" y="85911"/>
                    <a:pt x="25198" y="85823"/>
                    <a:pt x="25225" y="85743"/>
                  </a:cubicBezTo>
                  <a:close/>
                  <a:moveTo>
                    <a:pt x="28085" y="89737"/>
                  </a:moveTo>
                  <a:cubicBezTo>
                    <a:pt x="31738" y="77358"/>
                    <a:pt x="36942" y="64586"/>
                    <a:pt x="43143" y="51562"/>
                  </a:cubicBezTo>
                  <a:cubicBezTo>
                    <a:pt x="47654" y="42103"/>
                    <a:pt x="52539" y="32507"/>
                    <a:pt x="57038" y="22942"/>
                  </a:cubicBezTo>
                  <a:cubicBezTo>
                    <a:pt x="60655" y="15251"/>
                    <a:pt x="63842" y="7546"/>
                    <a:pt x="66505" y="0"/>
                  </a:cubicBezTo>
                  <a:lnTo>
                    <a:pt x="66805" y="0"/>
                  </a:lnTo>
                  <a:cubicBezTo>
                    <a:pt x="64126" y="7594"/>
                    <a:pt x="60923" y="15348"/>
                    <a:pt x="57282" y="23088"/>
                  </a:cubicBezTo>
                  <a:cubicBezTo>
                    <a:pt x="52779" y="32662"/>
                    <a:pt x="47894" y="42253"/>
                    <a:pt x="43391" y="51712"/>
                  </a:cubicBezTo>
                  <a:cubicBezTo>
                    <a:pt x="37194" y="64723"/>
                    <a:pt x="31994" y="77482"/>
                    <a:pt x="28349" y="89834"/>
                  </a:cubicBezTo>
                  <a:cubicBezTo>
                    <a:pt x="28326" y="89918"/>
                    <a:pt x="28247" y="89962"/>
                    <a:pt x="28176" y="89932"/>
                  </a:cubicBezTo>
                  <a:cubicBezTo>
                    <a:pt x="28101" y="89905"/>
                    <a:pt x="28062" y="89817"/>
                    <a:pt x="28085" y="89737"/>
                  </a:cubicBezTo>
                  <a:close/>
                  <a:moveTo>
                    <a:pt x="31296" y="93886"/>
                  </a:moveTo>
                  <a:cubicBezTo>
                    <a:pt x="34866" y="79147"/>
                    <a:pt x="40878" y="63795"/>
                    <a:pt x="48288" y="48076"/>
                  </a:cubicBezTo>
                  <a:cubicBezTo>
                    <a:pt x="52732" y="38653"/>
                    <a:pt x="57523" y="29101"/>
                    <a:pt x="61912" y="19576"/>
                  </a:cubicBezTo>
                  <a:cubicBezTo>
                    <a:pt x="64929" y="13024"/>
                    <a:pt x="67616" y="6463"/>
                    <a:pt x="69921" y="0"/>
                  </a:cubicBezTo>
                  <a:lnTo>
                    <a:pt x="70220" y="0"/>
                  </a:lnTo>
                  <a:cubicBezTo>
                    <a:pt x="67904" y="6512"/>
                    <a:pt x="65197" y="13121"/>
                    <a:pt x="62160" y="19722"/>
                  </a:cubicBezTo>
                  <a:cubicBezTo>
                    <a:pt x="57767" y="29251"/>
                    <a:pt x="52976" y="38803"/>
                    <a:pt x="48532" y="48222"/>
                  </a:cubicBezTo>
                  <a:cubicBezTo>
                    <a:pt x="41130" y="63928"/>
                    <a:pt x="35126" y="79262"/>
                    <a:pt x="31564" y="93970"/>
                  </a:cubicBezTo>
                  <a:cubicBezTo>
                    <a:pt x="31544" y="94053"/>
                    <a:pt x="31470" y="94102"/>
                    <a:pt x="31395" y="94076"/>
                  </a:cubicBezTo>
                  <a:cubicBezTo>
                    <a:pt x="31320" y="94053"/>
                    <a:pt x="31277" y="93970"/>
                    <a:pt x="31296" y="93886"/>
                  </a:cubicBezTo>
                  <a:close/>
                  <a:moveTo>
                    <a:pt x="34929" y="98171"/>
                  </a:moveTo>
                  <a:cubicBezTo>
                    <a:pt x="38025" y="81087"/>
                    <a:pt x="44794" y="63084"/>
                    <a:pt x="53429" y="44586"/>
                  </a:cubicBezTo>
                  <a:cubicBezTo>
                    <a:pt x="57806" y="35202"/>
                    <a:pt x="62510" y="25695"/>
                    <a:pt x="66785" y="16214"/>
                  </a:cubicBezTo>
                  <a:cubicBezTo>
                    <a:pt x="69228" y="10793"/>
                    <a:pt x="71430" y="5368"/>
                    <a:pt x="73368" y="0"/>
                  </a:cubicBezTo>
                  <a:lnTo>
                    <a:pt x="73668" y="0"/>
                  </a:lnTo>
                  <a:cubicBezTo>
                    <a:pt x="71717" y="5416"/>
                    <a:pt x="69499" y="10886"/>
                    <a:pt x="67033" y="16351"/>
                  </a:cubicBezTo>
                  <a:cubicBezTo>
                    <a:pt x="62755" y="25841"/>
                    <a:pt x="58051" y="35352"/>
                    <a:pt x="53674" y="44732"/>
                  </a:cubicBezTo>
                  <a:cubicBezTo>
                    <a:pt x="45046" y="63216"/>
                    <a:pt x="38289" y="81197"/>
                    <a:pt x="35201" y="98233"/>
                  </a:cubicBezTo>
                  <a:cubicBezTo>
                    <a:pt x="35189" y="98321"/>
                    <a:pt x="35114" y="98374"/>
                    <a:pt x="35039" y="98357"/>
                  </a:cubicBezTo>
                  <a:cubicBezTo>
                    <a:pt x="34964" y="98339"/>
                    <a:pt x="34913" y="98259"/>
                    <a:pt x="34929" y="98171"/>
                  </a:cubicBezTo>
                  <a:close/>
                  <a:moveTo>
                    <a:pt x="39081" y="102562"/>
                  </a:moveTo>
                  <a:cubicBezTo>
                    <a:pt x="41228" y="83159"/>
                    <a:pt x="48706" y="62452"/>
                    <a:pt x="58567" y="41104"/>
                  </a:cubicBezTo>
                  <a:cubicBezTo>
                    <a:pt x="62885" y="31752"/>
                    <a:pt x="67498" y="22288"/>
                    <a:pt x="71662" y="12847"/>
                  </a:cubicBezTo>
                  <a:cubicBezTo>
                    <a:pt x="73549" y="8562"/>
                    <a:pt x="75279" y="4268"/>
                    <a:pt x="76847" y="0"/>
                  </a:cubicBezTo>
                  <a:lnTo>
                    <a:pt x="77146" y="0"/>
                  </a:lnTo>
                  <a:cubicBezTo>
                    <a:pt x="75567" y="4312"/>
                    <a:pt x="73817" y="8650"/>
                    <a:pt x="71911" y="12984"/>
                  </a:cubicBezTo>
                  <a:cubicBezTo>
                    <a:pt x="67746" y="22434"/>
                    <a:pt x="63129" y="31902"/>
                    <a:pt x="58815" y="41246"/>
                  </a:cubicBezTo>
                  <a:cubicBezTo>
                    <a:pt x="48958" y="62580"/>
                    <a:pt x="41492" y="83256"/>
                    <a:pt x="39357" y="102598"/>
                  </a:cubicBezTo>
                  <a:cubicBezTo>
                    <a:pt x="39349" y="102686"/>
                    <a:pt x="39278" y="102744"/>
                    <a:pt x="39203" y="102735"/>
                  </a:cubicBezTo>
                  <a:cubicBezTo>
                    <a:pt x="39128" y="102726"/>
                    <a:pt x="39073" y="102646"/>
                    <a:pt x="39081" y="102562"/>
                  </a:cubicBezTo>
                  <a:close/>
                  <a:moveTo>
                    <a:pt x="1788" y="37137"/>
                  </a:moveTo>
                  <a:cubicBezTo>
                    <a:pt x="2879" y="34924"/>
                    <a:pt x="3915" y="32724"/>
                    <a:pt x="4893" y="30537"/>
                  </a:cubicBezTo>
                  <a:cubicBezTo>
                    <a:pt x="9656" y="19890"/>
                    <a:pt x="12851" y="9379"/>
                    <a:pt x="13438" y="0"/>
                  </a:cubicBezTo>
                  <a:lnTo>
                    <a:pt x="13717" y="0"/>
                  </a:lnTo>
                  <a:cubicBezTo>
                    <a:pt x="13126" y="9450"/>
                    <a:pt x="9920" y="19996"/>
                    <a:pt x="5141" y="30678"/>
                  </a:cubicBezTo>
                  <a:cubicBezTo>
                    <a:pt x="4164" y="32865"/>
                    <a:pt x="3124" y="35070"/>
                    <a:pt x="2032" y="37287"/>
                  </a:cubicBezTo>
                  <a:cubicBezTo>
                    <a:pt x="1997" y="37362"/>
                    <a:pt x="1910" y="37389"/>
                    <a:pt x="1843" y="37349"/>
                  </a:cubicBezTo>
                  <a:cubicBezTo>
                    <a:pt x="1776" y="37305"/>
                    <a:pt x="1753" y="37212"/>
                    <a:pt x="1788" y="37137"/>
                  </a:cubicBezTo>
                  <a:close/>
                  <a:moveTo>
                    <a:pt x="2722" y="40716"/>
                  </a:moveTo>
                  <a:cubicBezTo>
                    <a:pt x="5050" y="36218"/>
                    <a:pt x="7205" y="31761"/>
                    <a:pt x="9116" y="27365"/>
                  </a:cubicBezTo>
                  <a:cubicBezTo>
                    <a:pt x="13241" y="17884"/>
                    <a:pt x="16125" y="8535"/>
                    <a:pt x="17027" y="0"/>
                  </a:cubicBezTo>
                  <a:lnTo>
                    <a:pt x="17306" y="0"/>
                  </a:lnTo>
                  <a:cubicBezTo>
                    <a:pt x="16404" y="8593"/>
                    <a:pt x="13505" y="17985"/>
                    <a:pt x="9368" y="27502"/>
                  </a:cubicBezTo>
                  <a:cubicBezTo>
                    <a:pt x="7453" y="31902"/>
                    <a:pt x="5294" y="36368"/>
                    <a:pt x="2962" y="40875"/>
                  </a:cubicBezTo>
                  <a:cubicBezTo>
                    <a:pt x="2923" y="40950"/>
                    <a:pt x="2840" y="40972"/>
                    <a:pt x="2773" y="40932"/>
                  </a:cubicBezTo>
                  <a:cubicBezTo>
                    <a:pt x="2706" y="40888"/>
                    <a:pt x="2682" y="40791"/>
                    <a:pt x="2722" y="40716"/>
                  </a:cubicBezTo>
                  <a:close/>
                  <a:moveTo>
                    <a:pt x="16251" y="71407"/>
                  </a:moveTo>
                  <a:cubicBezTo>
                    <a:pt x="16645" y="70603"/>
                    <a:pt x="17039" y="69803"/>
                    <a:pt x="17440" y="68999"/>
                  </a:cubicBezTo>
                  <a:cubicBezTo>
                    <a:pt x="22263" y="59346"/>
                    <a:pt x="27597" y="49547"/>
                    <a:pt x="32671" y="39766"/>
                  </a:cubicBezTo>
                  <a:cubicBezTo>
                    <a:pt x="39656" y="26296"/>
                    <a:pt x="45708" y="12750"/>
                    <a:pt x="49955" y="0"/>
                  </a:cubicBezTo>
                  <a:lnTo>
                    <a:pt x="50250" y="0"/>
                  </a:lnTo>
                  <a:cubicBezTo>
                    <a:pt x="45995" y="12808"/>
                    <a:pt x="39920" y="26402"/>
                    <a:pt x="32912" y="39920"/>
                  </a:cubicBezTo>
                  <a:cubicBezTo>
                    <a:pt x="27837" y="49706"/>
                    <a:pt x="22503" y="59505"/>
                    <a:pt x="17681" y="69154"/>
                  </a:cubicBezTo>
                  <a:cubicBezTo>
                    <a:pt x="17283" y="69954"/>
                    <a:pt x="16889" y="70758"/>
                    <a:pt x="16495" y="71553"/>
                  </a:cubicBezTo>
                  <a:cubicBezTo>
                    <a:pt x="16459" y="71632"/>
                    <a:pt x="16373" y="71659"/>
                    <a:pt x="16306" y="71615"/>
                  </a:cubicBezTo>
                  <a:cubicBezTo>
                    <a:pt x="16239" y="71575"/>
                    <a:pt x="16215" y="71482"/>
                    <a:pt x="16251" y="71407"/>
                  </a:cubicBezTo>
                  <a:close/>
                  <a:moveTo>
                    <a:pt x="2355" y="7652"/>
                  </a:moveTo>
                  <a:cubicBezTo>
                    <a:pt x="2076" y="11487"/>
                    <a:pt x="1359" y="15507"/>
                    <a:pt x="275" y="19642"/>
                  </a:cubicBezTo>
                  <a:cubicBezTo>
                    <a:pt x="252" y="19726"/>
                    <a:pt x="173" y="19775"/>
                    <a:pt x="102" y="19748"/>
                  </a:cubicBezTo>
                  <a:cubicBezTo>
                    <a:pt x="27" y="19726"/>
                    <a:pt x="-16" y="19638"/>
                    <a:pt x="7" y="19558"/>
                  </a:cubicBezTo>
                  <a:cubicBezTo>
                    <a:pt x="1087" y="15436"/>
                    <a:pt x="1800" y="11438"/>
                    <a:pt x="2076" y="7625"/>
                  </a:cubicBezTo>
                  <a:cubicBezTo>
                    <a:pt x="2084" y="7541"/>
                    <a:pt x="2151" y="7480"/>
                    <a:pt x="2229" y="7484"/>
                  </a:cubicBezTo>
                  <a:cubicBezTo>
                    <a:pt x="2304" y="7493"/>
                    <a:pt x="2359" y="7568"/>
                    <a:pt x="2355" y="7652"/>
                  </a:cubicBezTo>
                  <a:close/>
                  <a:moveTo>
                    <a:pt x="6240" y="0"/>
                  </a:moveTo>
                  <a:cubicBezTo>
                    <a:pt x="6260" y="579"/>
                    <a:pt x="6271" y="1162"/>
                    <a:pt x="6271" y="1750"/>
                  </a:cubicBezTo>
                  <a:cubicBezTo>
                    <a:pt x="6271" y="9856"/>
                    <a:pt x="4109" y="18904"/>
                    <a:pt x="488" y="28231"/>
                  </a:cubicBezTo>
                  <a:cubicBezTo>
                    <a:pt x="456" y="28306"/>
                    <a:pt x="374" y="28345"/>
                    <a:pt x="303" y="28310"/>
                  </a:cubicBezTo>
                  <a:cubicBezTo>
                    <a:pt x="232" y="28275"/>
                    <a:pt x="200" y="28182"/>
                    <a:pt x="232" y="28102"/>
                  </a:cubicBezTo>
                  <a:cubicBezTo>
                    <a:pt x="3845" y="18807"/>
                    <a:pt x="5996" y="9795"/>
                    <a:pt x="5996" y="1750"/>
                  </a:cubicBezTo>
                  <a:cubicBezTo>
                    <a:pt x="5996" y="1162"/>
                    <a:pt x="5984" y="579"/>
                    <a:pt x="5960" y="0"/>
                  </a:cubicBezTo>
                  <a:close/>
                  <a:moveTo>
                    <a:pt x="3730" y="44042"/>
                  </a:moveTo>
                  <a:cubicBezTo>
                    <a:pt x="7323" y="37327"/>
                    <a:pt x="10593" y="30683"/>
                    <a:pt x="13335" y="24197"/>
                  </a:cubicBezTo>
                  <a:cubicBezTo>
                    <a:pt x="16865" y="15856"/>
                    <a:pt x="19426" y="7639"/>
                    <a:pt x="20521" y="0"/>
                  </a:cubicBezTo>
                  <a:lnTo>
                    <a:pt x="20801" y="0"/>
                  </a:lnTo>
                  <a:cubicBezTo>
                    <a:pt x="19706" y="7692"/>
                    <a:pt x="17129" y="15953"/>
                    <a:pt x="13587" y="24330"/>
                  </a:cubicBezTo>
                  <a:cubicBezTo>
                    <a:pt x="10838" y="30828"/>
                    <a:pt x="7564" y="37482"/>
                    <a:pt x="3971" y="44201"/>
                  </a:cubicBezTo>
                  <a:cubicBezTo>
                    <a:pt x="3931" y="44277"/>
                    <a:pt x="3845" y="44299"/>
                    <a:pt x="3778" y="44254"/>
                  </a:cubicBezTo>
                  <a:cubicBezTo>
                    <a:pt x="3711" y="44210"/>
                    <a:pt x="3691" y="44113"/>
                    <a:pt x="3730" y="44042"/>
                  </a:cubicBezTo>
                  <a:close/>
                  <a:moveTo>
                    <a:pt x="945" y="33108"/>
                  </a:moveTo>
                  <a:cubicBezTo>
                    <a:pt x="6224" y="21476"/>
                    <a:pt x="9608" y="10015"/>
                    <a:pt x="9754" y="0"/>
                  </a:cubicBezTo>
                  <a:lnTo>
                    <a:pt x="10034" y="0"/>
                  </a:lnTo>
                  <a:cubicBezTo>
                    <a:pt x="9884" y="10091"/>
                    <a:pt x="6484" y="21586"/>
                    <a:pt x="1193" y="33249"/>
                  </a:cubicBezTo>
                  <a:cubicBezTo>
                    <a:pt x="1158" y="33324"/>
                    <a:pt x="1075" y="33355"/>
                    <a:pt x="1008" y="33316"/>
                  </a:cubicBezTo>
                  <a:cubicBezTo>
                    <a:pt x="937" y="33276"/>
                    <a:pt x="910" y="33183"/>
                    <a:pt x="945" y="33108"/>
                  </a:cubicBezTo>
                  <a:close/>
                  <a:moveTo>
                    <a:pt x="11279" y="62147"/>
                  </a:moveTo>
                  <a:cubicBezTo>
                    <a:pt x="13532" y="58056"/>
                    <a:pt x="15805" y="53952"/>
                    <a:pt x="18051" y="49856"/>
                  </a:cubicBezTo>
                  <a:lnTo>
                    <a:pt x="18051" y="49856"/>
                  </a:lnTo>
                  <a:cubicBezTo>
                    <a:pt x="26317" y="34668"/>
                    <a:pt x="33751" y="19417"/>
                    <a:pt x="38675" y="5160"/>
                  </a:cubicBezTo>
                  <a:cubicBezTo>
                    <a:pt x="39274" y="3433"/>
                    <a:pt x="39830" y="1710"/>
                    <a:pt x="40338" y="0"/>
                  </a:cubicBezTo>
                  <a:lnTo>
                    <a:pt x="40633" y="0"/>
                  </a:lnTo>
                  <a:cubicBezTo>
                    <a:pt x="40113" y="1745"/>
                    <a:pt x="39546" y="3508"/>
                    <a:pt x="38935" y="5275"/>
                  </a:cubicBezTo>
                  <a:cubicBezTo>
                    <a:pt x="33999" y="19558"/>
                    <a:pt x="26561" y="34822"/>
                    <a:pt x="18291" y="50020"/>
                  </a:cubicBezTo>
                  <a:lnTo>
                    <a:pt x="18287" y="50020"/>
                  </a:lnTo>
                  <a:cubicBezTo>
                    <a:pt x="16042" y="54115"/>
                    <a:pt x="13765" y="58220"/>
                    <a:pt x="11515" y="62311"/>
                  </a:cubicBezTo>
                  <a:cubicBezTo>
                    <a:pt x="11476" y="62381"/>
                    <a:pt x="11389" y="62403"/>
                    <a:pt x="11326" y="62359"/>
                  </a:cubicBezTo>
                  <a:cubicBezTo>
                    <a:pt x="11259" y="62315"/>
                    <a:pt x="11239" y="62218"/>
                    <a:pt x="11279" y="62147"/>
                  </a:cubicBezTo>
                  <a:close/>
                  <a:moveTo>
                    <a:pt x="9841" y="59196"/>
                  </a:moveTo>
                  <a:cubicBezTo>
                    <a:pt x="10952" y="57203"/>
                    <a:pt x="12067" y="55211"/>
                    <a:pt x="13178" y="53218"/>
                  </a:cubicBezTo>
                  <a:lnTo>
                    <a:pt x="13178" y="53223"/>
                  </a:lnTo>
                  <a:cubicBezTo>
                    <a:pt x="21616" y="37981"/>
                    <a:pt x="29303" y="22677"/>
                    <a:pt x="34452" y="8332"/>
                  </a:cubicBezTo>
                  <a:cubicBezTo>
                    <a:pt x="35457" y="5531"/>
                    <a:pt x="36355" y="2744"/>
                    <a:pt x="37123" y="0"/>
                  </a:cubicBezTo>
                  <a:lnTo>
                    <a:pt x="37415" y="0"/>
                  </a:lnTo>
                  <a:cubicBezTo>
                    <a:pt x="36639" y="2783"/>
                    <a:pt x="35728" y="5606"/>
                    <a:pt x="34708" y="8452"/>
                  </a:cubicBezTo>
                  <a:cubicBezTo>
                    <a:pt x="29551" y="22819"/>
                    <a:pt x="21857" y="38136"/>
                    <a:pt x="13414" y="53386"/>
                  </a:cubicBezTo>
                  <a:lnTo>
                    <a:pt x="13414" y="53386"/>
                  </a:lnTo>
                  <a:cubicBezTo>
                    <a:pt x="12303" y="55379"/>
                    <a:pt x="11188" y="57371"/>
                    <a:pt x="10077" y="59364"/>
                  </a:cubicBezTo>
                  <a:cubicBezTo>
                    <a:pt x="10034" y="59435"/>
                    <a:pt x="9951" y="59457"/>
                    <a:pt x="9884" y="59412"/>
                  </a:cubicBezTo>
                  <a:cubicBezTo>
                    <a:pt x="9821" y="59364"/>
                    <a:pt x="9801" y="59267"/>
                    <a:pt x="9841" y="59196"/>
                  </a:cubicBezTo>
                  <a:close/>
                  <a:moveTo>
                    <a:pt x="4814" y="47214"/>
                  </a:moveTo>
                  <a:cubicBezTo>
                    <a:pt x="9667" y="38326"/>
                    <a:pt x="14064" y="29534"/>
                    <a:pt x="17563" y="21021"/>
                  </a:cubicBezTo>
                  <a:cubicBezTo>
                    <a:pt x="20517" y="13815"/>
                    <a:pt x="22759" y="6711"/>
                    <a:pt x="23949" y="0"/>
                  </a:cubicBezTo>
                  <a:lnTo>
                    <a:pt x="24229" y="0"/>
                  </a:lnTo>
                  <a:cubicBezTo>
                    <a:pt x="23039" y="6759"/>
                    <a:pt x="20785" y="13908"/>
                    <a:pt x="17815" y="21153"/>
                  </a:cubicBezTo>
                  <a:cubicBezTo>
                    <a:pt x="14312" y="29680"/>
                    <a:pt x="9908" y="38480"/>
                    <a:pt x="5050" y="47374"/>
                  </a:cubicBezTo>
                  <a:cubicBezTo>
                    <a:pt x="5011" y="47449"/>
                    <a:pt x="4924" y="47471"/>
                    <a:pt x="4857" y="47427"/>
                  </a:cubicBezTo>
                  <a:cubicBezTo>
                    <a:pt x="4794" y="47382"/>
                    <a:pt x="4774" y="47285"/>
                    <a:pt x="4814" y="47210"/>
                  </a:cubicBezTo>
                  <a:close/>
                  <a:moveTo>
                    <a:pt x="14474" y="68226"/>
                  </a:moveTo>
                  <a:cubicBezTo>
                    <a:pt x="18764" y="59916"/>
                    <a:pt x="23358" y="51509"/>
                    <a:pt x="27798" y="43123"/>
                  </a:cubicBezTo>
                  <a:lnTo>
                    <a:pt x="27798" y="43123"/>
                  </a:lnTo>
                  <a:cubicBezTo>
                    <a:pt x="35504" y="28465"/>
                    <a:pt x="42249" y="13744"/>
                    <a:pt x="46736" y="0"/>
                  </a:cubicBezTo>
                  <a:lnTo>
                    <a:pt x="47031" y="0"/>
                  </a:lnTo>
                  <a:cubicBezTo>
                    <a:pt x="42536" y="13806"/>
                    <a:pt x="35768" y="28575"/>
                    <a:pt x="28038" y="43283"/>
                  </a:cubicBezTo>
                  <a:lnTo>
                    <a:pt x="28038" y="43283"/>
                  </a:lnTo>
                  <a:cubicBezTo>
                    <a:pt x="23594" y="51668"/>
                    <a:pt x="19001" y="60075"/>
                    <a:pt x="14714" y="68381"/>
                  </a:cubicBezTo>
                  <a:cubicBezTo>
                    <a:pt x="14675" y="68456"/>
                    <a:pt x="14588" y="68482"/>
                    <a:pt x="14525" y="68438"/>
                  </a:cubicBezTo>
                  <a:cubicBezTo>
                    <a:pt x="14458" y="68399"/>
                    <a:pt x="14434" y="68301"/>
                    <a:pt x="14474" y="68226"/>
                  </a:cubicBezTo>
                  <a:close/>
                  <a:moveTo>
                    <a:pt x="12819" y="65147"/>
                  </a:moveTo>
                  <a:cubicBezTo>
                    <a:pt x="16140" y="58949"/>
                    <a:pt x="19572" y="52715"/>
                    <a:pt x="22928" y="46490"/>
                  </a:cubicBezTo>
                  <a:lnTo>
                    <a:pt x="22928" y="46490"/>
                  </a:lnTo>
                  <a:cubicBezTo>
                    <a:pt x="31021" y="31354"/>
                    <a:pt x="38195" y="16156"/>
                    <a:pt x="42895" y="1988"/>
                  </a:cubicBezTo>
                  <a:cubicBezTo>
                    <a:pt x="43115" y="1325"/>
                    <a:pt x="43332" y="663"/>
                    <a:pt x="43537" y="0"/>
                  </a:cubicBezTo>
                  <a:lnTo>
                    <a:pt x="43832" y="0"/>
                  </a:lnTo>
                  <a:cubicBezTo>
                    <a:pt x="43616" y="698"/>
                    <a:pt x="43387" y="1396"/>
                    <a:pt x="43155" y="2094"/>
                  </a:cubicBezTo>
                  <a:cubicBezTo>
                    <a:pt x="38447" y="16293"/>
                    <a:pt x="31265" y="31504"/>
                    <a:pt x="23165" y="46649"/>
                  </a:cubicBezTo>
                  <a:lnTo>
                    <a:pt x="23165" y="46649"/>
                  </a:lnTo>
                  <a:cubicBezTo>
                    <a:pt x="19808" y="52878"/>
                    <a:pt x="16377" y="59112"/>
                    <a:pt x="13059" y="65310"/>
                  </a:cubicBezTo>
                  <a:cubicBezTo>
                    <a:pt x="13020" y="65381"/>
                    <a:pt x="12933" y="65408"/>
                    <a:pt x="12866" y="65363"/>
                  </a:cubicBezTo>
                  <a:cubicBezTo>
                    <a:pt x="12803" y="65319"/>
                    <a:pt x="12780" y="65222"/>
                    <a:pt x="12819" y="65147"/>
                  </a:cubicBezTo>
                  <a:close/>
                  <a:moveTo>
                    <a:pt x="8486" y="56267"/>
                  </a:moveTo>
                  <a:cubicBezTo>
                    <a:pt x="17023" y="41078"/>
                    <a:pt x="24898" y="25832"/>
                    <a:pt x="30229" y="11500"/>
                  </a:cubicBezTo>
                  <a:cubicBezTo>
                    <a:pt x="31675" y="7621"/>
                    <a:pt x="32912" y="3769"/>
                    <a:pt x="33885" y="0"/>
                  </a:cubicBezTo>
                  <a:lnTo>
                    <a:pt x="34176" y="0"/>
                  </a:lnTo>
                  <a:cubicBezTo>
                    <a:pt x="33195" y="3808"/>
                    <a:pt x="31946" y="7700"/>
                    <a:pt x="30485" y="11624"/>
                  </a:cubicBezTo>
                  <a:cubicBezTo>
                    <a:pt x="25146" y="25977"/>
                    <a:pt x="17263" y="41237"/>
                    <a:pt x="8722" y="56435"/>
                  </a:cubicBezTo>
                  <a:cubicBezTo>
                    <a:pt x="8679" y="56505"/>
                    <a:pt x="8596" y="56528"/>
                    <a:pt x="8529" y="56483"/>
                  </a:cubicBezTo>
                  <a:cubicBezTo>
                    <a:pt x="8466" y="56435"/>
                    <a:pt x="8446" y="56342"/>
                    <a:pt x="8486" y="56267"/>
                  </a:cubicBezTo>
                  <a:close/>
                  <a:moveTo>
                    <a:pt x="5968" y="50289"/>
                  </a:moveTo>
                  <a:cubicBezTo>
                    <a:pt x="12071" y="39262"/>
                    <a:pt x="17610" y="28337"/>
                    <a:pt x="21786" y="17848"/>
                  </a:cubicBezTo>
                  <a:cubicBezTo>
                    <a:pt x="24205" y="11761"/>
                    <a:pt x="26116" y="5752"/>
                    <a:pt x="27305" y="0"/>
                  </a:cubicBezTo>
                  <a:lnTo>
                    <a:pt x="27593" y="0"/>
                  </a:lnTo>
                  <a:cubicBezTo>
                    <a:pt x="26391" y="5801"/>
                    <a:pt x="24477" y="11849"/>
                    <a:pt x="22038" y="17977"/>
                  </a:cubicBezTo>
                  <a:cubicBezTo>
                    <a:pt x="17858" y="28482"/>
                    <a:pt x="12311" y="39421"/>
                    <a:pt x="6204" y="50453"/>
                  </a:cubicBezTo>
                  <a:cubicBezTo>
                    <a:pt x="6165" y="50528"/>
                    <a:pt x="6078" y="50550"/>
                    <a:pt x="6011" y="50506"/>
                  </a:cubicBezTo>
                  <a:cubicBezTo>
                    <a:pt x="5948" y="50457"/>
                    <a:pt x="5929" y="50364"/>
                    <a:pt x="5968" y="50289"/>
                  </a:cubicBezTo>
                  <a:close/>
                  <a:moveTo>
                    <a:pt x="7193" y="53302"/>
                  </a:moveTo>
                  <a:cubicBezTo>
                    <a:pt x="14525" y="40172"/>
                    <a:pt x="21223" y="27095"/>
                    <a:pt x="26009" y="14676"/>
                  </a:cubicBezTo>
                  <a:cubicBezTo>
                    <a:pt x="27924" y="9693"/>
                    <a:pt x="29496" y="4771"/>
                    <a:pt x="30615" y="0"/>
                  </a:cubicBezTo>
                  <a:lnTo>
                    <a:pt x="30906" y="0"/>
                  </a:lnTo>
                  <a:cubicBezTo>
                    <a:pt x="29780" y="4816"/>
                    <a:pt x="28192" y="9777"/>
                    <a:pt x="26261" y="14800"/>
                  </a:cubicBezTo>
                  <a:cubicBezTo>
                    <a:pt x="21471" y="27245"/>
                    <a:pt x="14765" y="40331"/>
                    <a:pt x="7430" y="53466"/>
                  </a:cubicBezTo>
                  <a:cubicBezTo>
                    <a:pt x="7386" y="53541"/>
                    <a:pt x="7304" y="53563"/>
                    <a:pt x="7237" y="53514"/>
                  </a:cubicBezTo>
                  <a:cubicBezTo>
                    <a:pt x="7174" y="53470"/>
                    <a:pt x="7154" y="53373"/>
                    <a:pt x="7193" y="53302"/>
                  </a:cubicBezTo>
                  <a:close/>
                  <a:moveTo>
                    <a:pt x="81421" y="118701"/>
                  </a:moveTo>
                  <a:cubicBezTo>
                    <a:pt x="79522" y="116797"/>
                    <a:pt x="77859" y="114721"/>
                    <a:pt x="76461" y="112476"/>
                  </a:cubicBezTo>
                  <a:cubicBezTo>
                    <a:pt x="72265" y="105739"/>
                    <a:pt x="70677" y="97694"/>
                    <a:pt x="70677" y="89097"/>
                  </a:cubicBezTo>
                  <a:cubicBezTo>
                    <a:pt x="70677" y="88270"/>
                    <a:pt x="70693" y="87440"/>
                    <a:pt x="70721" y="86605"/>
                  </a:cubicBezTo>
                  <a:cubicBezTo>
                    <a:pt x="71406" y="67153"/>
                    <a:pt x="78364" y="46410"/>
                    <a:pt x="87342" y="25041"/>
                  </a:cubicBezTo>
                  <a:lnTo>
                    <a:pt x="87342" y="25774"/>
                  </a:lnTo>
                  <a:cubicBezTo>
                    <a:pt x="78490" y="46914"/>
                    <a:pt x="71674" y="67422"/>
                    <a:pt x="71000" y="86618"/>
                  </a:cubicBezTo>
                  <a:cubicBezTo>
                    <a:pt x="70969" y="87449"/>
                    <a:pt x="70957" y="88275"/>
                    <a:pt x="70957" y="89097"/>
                  </a:cubicBezTo>
                  <a:cubicBezTo>
                    <a:pt x="70957" y="97654"/>
                    <a:pt x="72533" y="105628"/>
                    <a:pt x="76689" y="112295"/>
                  </a:cubicBezTo>
                  <a:cubicBezTo>
                    <a:pt x="78076" y="114522"/>
                    <a:pt x="79719" y="116581"/>
                    <a:pt x="81606" y="118467"/>
                  </a:cubicBezTo>
                  <a:cubicBezTo>
                    <a:pt x="81665" y="118524"/>
                    <a:pt x="81669" y="118622"/>
                    <a:pt x="81618" y="118688"/>
                  </a:cubicBezTo>
                  <a:cubicBezTo>
                    <a:pt x="81567" y="118750"/>
                    <a:pt x="81480" y="118759"/>
                    <a:pt x="81421" y="118701"/>
                  </a:cubicBezTo>
                  <a:close/>
                  <a:moveTo>
                    <a:pt x="87342" y="115339"/>
                  </a:moveTo>
                  <a:cubicBezTo>
                    <a:pt x="85128" y="113188"/>
                    <a:pt x="83217" y="110815"/>
                    <a:pt x="81649" y="108222"/>
                  </a:cubicBezTo>
                  <a:cubicBezTo>
                    <a:pt x="77599" y="101533"/>
                    <a:pt x="76043" y="93607"/>
                    <a:pt x="76043" y="85129"/>
                  </a:cubicBezTo>
                  <a:cubicBezTo>
                    <a:pt x="76043" y="84307"/>
                    <a:pt x="76059" y="83477"/>
                    <a:pt x="76087" y="82646"/>
                  </a:cubicBezTo>
                  <a:cubicBezTo>
                    <a:pt x="76630" y="67298"/>
                    <a:pt x="81114" y="51160"/>
                    <a:pt x="87342" y="34562"/>
                  </a:cubicBezTo>
                  <a:lnTo>
                    <a:pt x="87342" y="35366"/>
                  </a:lnTo>
                  <a:cubicBezTo>
                    <a:pt x="81255" y="51708"/>
                    <a:pt x="76898" y="67581"/>
                    <a:pt x="76366" y="82655"/>
                  </a:cubicBezTo>
                  <a:cubicBezTo>
                    <a:pt x="76335" y="83486"/>
                    <a:pt x="76323" y="84312"/>
                    <a:pt x="76323" y="85129"/>
                  </a:cubicBezTo>
                  <a:cubicBezTo>
                    <a:pt x="76323" y="93563"/>
                    <a:pt x="77871" y="101427"/>
                    <a:pt x="81878" y="108045"/>
                  </a:cubicBezTo>
                  <a:cubicBezTo>
                    <a:pt x="83391" y="110546"/>
                    <a:pt x="85223" y="112839"/>
                    <a:pt x="87342" y="114928"/>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8"/>
            <p:cNvSpPr/>
            <p:nvPr/>
          </p:nvSpPr>
          <p:spPr>
            <a:xfrm>
              <a:off x="-50" y="0"/>
              <a:ext cx="3001025" cy="1144600"/>
            </a:xfrm>
            <a:custGeom>
              <a:avLst/>
              <a:gdLst/>
              <a:ahLst/>
              <a:cxnLst/>
              <a:rect l="l" t="t" r="r" b="b"/>
              <a:pathLst>
                <a:path w="120041" h="45784" extrusionOk="0">
                  <a:moveTo>
                    <a:pt x="68726" y="37614"/>
                  </a:moveTo>
                  <a:cubicBezTo>
                    <a:pt x="64022" y="32132"/>
                    <a:pt x="59609" y="26486"/>
                    <a:pt x="55327" y="20610"/>
                  </a:cubicBezTo>
                  <a:cubicBezTo>
                    <a:pt x="50493" y="13983"/>
                    <a:pt x="45801" y="7073"/>
                    <a:pt x="41022" y="0"/>
                  </a:cubicBezTo>
                  <a:lnTo>
                    <a:pt x="41373" y="0"/>
                  </a:lnTo>
                  <a:cubicBezTo>
                    <a:pt x="46108" y="7007"/>
                    <a:pt x="50753" y="13850"/>
                    <a:pt x="55540" y="20411"/>
                  </a:cubicBezTo>
                  <a:cubicBezTo>
                    <a:pt x="59822" y="26282"/>
                    <a:pt x="64227" y="31920"/>
                    <a:pt x="68927" y="37398"/>
                  </a:cubicBezTo>
                  <a:cubicBezTo>
                    <a:pt x="68978" y="37460"/>
                    <a:pt x="68978" y="37557"/>
                    <a:pt x="68923" y="37619"/>
                  </a:cubicBezTo>
                  <a:cubicBezTo>
                    <a:pt x="68868" y="37676"/>
                    <a:pt x="68781" y="37676"/>
                    <a:pt x="68726" y="37614"/>
                  </a:cubicBezTo>
                  <a:close/>
                  <a:moveTo>
                    <a:pt x="38891" y="45704"/>
                  </a:moveTo>
                  <a:cubicBezTo>
                    <a:pt x="31831" y="30621"/>
                    <a:pt x="25058" y="14972"/>
                    <a:pt x="16210" y="0"/>
                  </a:cubicBezTo>
                  <a:lnTo>
                    <a:pt x="16541" y="0"/>
                  </a:lnTo>
                  <a:cubicBezTo>
                    <a:pt x="25358" y="14946"/>
                    <a:pt x="32106" y="30537"/>
                    <a:pt x="39135" y="45558"/>
                  </a:cubicBezTo>
                  <a:cubicBezTo>
                    <a:pt x="39170" y="45633"/>
                    <a:pt x="39143" y="45726"/>
                    <a:pt x="39076" y="45765"/>
                  </a:cubicBezTo>
                  <a:cubicBezTo>
                    <a:pt x="39009" y="45805"/>
                    <a:pt x="38926" y="45779"/>
                    <a:pt x="38891" y="45699"/>
                  </a:cubicBezTo>
                  <a:close/>
                  <a:moveTo>
                    <a:pt x="77433" y="39492"/>
                  </a:moveTo>
                  <a:cubicBezTo>
                    <a:pt x="70140" y="32039"/>
                    <a:pt x="63573" y="24338"/>
                    <a:pt x="57253" y="16130"/>
                  </a:cubicBezTo>
                  <a:cubicBezTo>
                    <a:pt x="53231" y="10917"/>
                    <a:pt x="49287" y="5527"/>
                    <a:pt x="45320" y="0"/>
                  </a:cubicBezTo>
                  <a:lnTo>
                    <a:pt x="45675" y="0"/>
                  </a:lnTo>
                  <a:cubicBezTo>
                    <a:pt x="49599" y="5456"/>
                    <a:pt x="53491" y="10780"/>
                    <a:pt x="57462" y="15927"/>
                  </a:cubicBezTo>
                  <a:cubicBezTo>
                    <a:pt x="63778" y="24126"/>
                    <a:pt x="70337" y="31818"/>
                    <a:pt x="77618" y="39262"/>
                  </a:cubicBezTo>
                  <a:cubicBezTo>
                    <a:pt x="77677" y="39320"/>
                    <a:pt x="77681" y="39417"/>
                    <a:pt x="77626" y="39483"/>
                  </a:cubicBezTo>
                  <a:cubicBezTo>
                    <a:pt x="77574" y="39545"/>
                    <a:pt x="77488" y="39549"/>
                    <a:pt x="77433" y="39492"/>
                  </a:cubicBezTo>
                  <a:close/>
                  <a:moveTo>
                    <a:pt x="109210" y="35953"/>
                  </a:moveTo>
                  <a:cubicBezTo>
                    <a:pt x="102780" y="31341"/>
                    <a:pt x="96642" y="26773"/>
                    <a:pt x="90894" y="22121"/>
                  </a:cubicBezTo>
                  <a:lnTo>
                    <a:pt x="90894" y="22121"/>
                  </a:lnTo>
                  <a:cubicBezTo>
                    <a:pt x="82207" y="15047"/>
                    <a:pt x="74289" y="7842"/>
                    <a:pt x="66665" y="0"/>
                  </a:cubicBezTo>
                  <a:lnTo>
                    <a:pt x="67075" y="0"/>
                  </a:lnTo>
                  <a:cubicBezTo>
                    <a:pt x="74624" y="7745"/>
                    <a:pt x="82464" y="14871"/>
                    <a:pt x="91060" y="21869"/>
                  </a:cubicBezTo>
                  <a:lnTo>
                    <a:pt x="91060" y="21864"/>
                  </a:lnTo>
                  <a:cubicBezTo>
                    <a:pt x="96800" y="26512"/>
                    <a:pt x="102934" y="31080"/>
                    <a:pt x="109360" y="35688"/>
                  </a:cubicBezTo>
                  <a:cubicBezTo>
                    <a:pt x="109423" y="35737"/>
                    <a:pt x="109443" y="35834"/>
                    <a:pt x="109403" y="35905"/>
                  </a:cubicBezTo>
                  <a:cubicBezTo>
                    <a:pt x="109360" y="35975"/>
                    <a:pt x="109273" y="35997"/>
                    <a:pt x="109210" y="35953"/>
                  </a:cubicBezTo>
                  <a:close/>
                  <a:moveTo>
                    <a:pt x="114533" y="32176"/>
                  </a:moveTo>
                  <a:cubicBezTo>
                    <a:pt x="114032" y="31831"/>
                    <a:pt x="113532" y="31487"/>
                    <a:pt x="113035" y="31142"/>
                  </a:cubicBezTo>
                  <a:cubicBezTo>
                    <a:pt x="106188" y="26406"/>
                    <a:pt x="99645" y="21754"/>
                    <a:pt x="93510" y="17018"/>
                  </a:cubicBezTo>
                  <a:cubicBezTo>
                    <a:pt x="86407" y="11509"/>
                    <a:pt x="79777" y="5933"/>
                    <a:pt x="73390" y="0"/>
                  </a:cubicBezTo>
                  <a:lnTo>
                    <a:pt x="73828" y="0"/>
                  </a:lnTo>
                  <a:cubicBezTo>
                    <a:pt x="80123" y="5836"/>
                    <a:pt x="86663" y="11332"/>
                    <a:pt x="93668" y="16762"/>
                  </a:cubicBezTo>
                  <a:cubicBezTo>
                    <a:pt x="99798" y="21493"/>
                    <a:pt x="106334" y="26141"/>
                    <a:pt x="113181" y="30877"/>
                  </a:cubicBezTo>
                  <a:cubicBezTo>
                    <a:pt x="113678" y="31222"/>
                    <a:pt x="114178" y="31566"/>
                    <a:pt x="114678" y="31911"/>
                  </a:cubicBezTo>
                  <a:cubicBezTo>
                    <a:pt x="114741" y="31955"/>
                    <a:pt x="114765" y="32052"/>
                    <a:pt x="114722" y="32127"/>
                  </a:cubicBezTo>
                  <a:cubicBezTo>
                    <a:pt x="114682" y="32198"/>
                    <a:pt x="114596" y="32220"/>
                    <a:pt x="114533" y="32176"/>
                  </a:cubicBezTo>
                  <a:close/>
                  <a:moveTo>
                    <a:pt x="86943" y="40963"/>
                  </a:moveTo>
                  <a:cubicBezTo>
                    <a:pt x="85623" y="39784"/>
                    <a:pt x="84327" y="38604"/>
                    <a:pt x="83058" y="37416"/>
                  </a:cubicBezTo>
                  <a:cubicBezTo>
                    <a:pt x="74332" y="29220"/>
                    <a:pt x="66602" y="20778"/>
                    <a:pt x="59176" y="11655"/>
                  </a:cubicBezTo>
                  <a:cubicBezTo>
                    <a:pt x="56099" y="7877"/>
                    <a:pt x="53070" y="3981"/>
                    <a:pt x="50044" y="0"/>
                  </a:cubicBezTo>
                  <a:lnTo>
                    <a:pt x="50410" y="0"/>
                  </a:lnTo>
                  <a:cubicBezTo>
                    <a:pt x="53385" y="3910"/>
                    <a:pt x="56359" y="7736"/>
                    <a:pt x="59381" y="11442"/>
                  </a:cubicBezTo>
                  <a:cubicBezTo>
                    <a:pt x="66799" y="20561"/>
                    <a:pt x="74521" y="28991"/>
                    <a:pt x="83236" y="37177"/>
                  </a:cubicBezTo>
                  <a:cubicBezTo>
                    <a:pt x="84504" y="38361"/>
                    <a:pt x="85797" y="39545"/>
                    <a:pt x="87112" y="40716"/>
                  </a:cubicBezTo>
                  <a:cubicBezTo>
                    <a:pt x="87175" y="40773"/>
                    <a:pt x="87183" y="40870"/>
                    <a:pt x="87136" y="40937"/>
                  </a:cubicBezTo>
                  <a:cubicBezTo>
                    <a:pt x="87089" y="41003"/>
                    <a:pt x="87002" y="41016"/>
                    <a:pt x="86943" y="40963"/>
                  </a:cubicBezTo>
                  <a:close/>
                  <a:moveTo>
                    <a:pt x="102741" y="38736"/>
                  </a:moveTo>
                  <a:cubicBezTo>
                    <a:pt x="97690" y="34919"/>
                    <a:pt x="92852" y="31098"/>
                    <a:pt x="88286" y="27214"/>
                  </a:cubicBezTo>
                  <a:lnTo>
                    <a:pt x="88286" y="27214"/>
                  </a:lnTo>
                  <a:cubicBezTo>
                    <a:pt x="79146" y="19421"/>
                    <a:pt x="70940" y="11429"/>
                    <a:pt x="63029" y="2704"/>
                  </a:cubicBezTo>
                  <a:cubicBezTo>
                    <a:pt x="62218" y="1811"/>
                    <a:pt x="61410" y="910"/>
                    <a:pt x="60606" y="0"/>
                  </a:cubicBezTo>
                  <a:lnTo>
                    <a:pt x="61000" y="0"/>
                  </a:lnTo>
                  <a:cubicBezTo>
                    <a:pt x="61737" y="835"/>
                    <a:pt x="62478" y="1661"/>
                    <a:pt x="63222" y="2483"/>
                  </a:cubicBezTo>
                  <a:cubicBezTo>
                    <a:pt x="71125" y="11199"/>
                    <a:pt x="79324" y="19178"/>
                    <a:pt x="88452" y="26967"/>
                  </a:cubicBezTo>
                  <a:lnTo>
                    <a:pt x="88452" y="26967"/>
                  </a:lnTo>
                  <a:cubicBezTo>
                    <a:pt x="93014" y="30846"/>
                    <a:pt x="97848" y="34663"/>
                    <a:pt x="102899" y="38476"/>
                  </a:cubicBezTo>
                  <a:cubicBezTo>
                    <a:pt x="102962" y="38524"/>
                    <a:pt x="102977" y="38622"/>
                    <a:pt x="102934" y="38692"/>
                  </a:cubicBezTo>
                  <a:cubicBezTo>
                    <a:pt x="102891" y="38763"/>
                    <a:pt x="102804" y="38785"/>
                    <a:pt x="102741" y="38736"/>
                  </a:cubicBezTo>
                  <a:close/>
                  <a:moveTo>
                    <a:pt x="95362" y="40530"/>
                  </a:moveTo>
                  <a:cubicBezTo>
                    <a:pt x="92009" y="37813"/>
                    <a:pt x="88775" y="35083"/>
                    <a:pt x="85670" y="32313"/>
                  </a:cubicBezTo>
                  <a:cubicBezTo>
                    <a:pt x="76739" y="24321"/>
                    <a:pt x="68769" y="16103"/>
                    <a:pt x="61103" y="7179"/>
                  </a:cubicBezTo>
                  <a:cubicBezTo>
                    <a:pt x="59082" y="4833"/>
                    <a:pt x="57088" y="2439"/>
                    <a:pt x="55102" y="0"/>
                  </a:cubicBezTo>
                  <a:lnTo>
                    <a:pt x="55477" y="0"/>
                  </a:lnTo>
                  <a:cubicBezTo>
                    <a:pt x="57407" y="2364"/>
                    <a:pt x="59342" y="4687"/>
                    <a:pt x="61300" y="6963"/>
                  </a:cubicBezTo>
                  <a:cubicBezTo>
                    <a:pt x="68962" y="15878"/>
                    <a:pt x="76920" y="24087"/>
                    <a:pt x="85844" y="32070"/>
                  </a:cubicBezTo>
                  <a:cubicBezTo>
                    <a:pt x="88944" y="34835"/>
                    <a:pt x="92175" y="37566"/>
                    <a:pt x="95524" y="40278"/>
                  </a:cubicBezTo>
                  <a:cubicBezTo>
                    <a:pt x="95587" y="40327"/>
                    <a:pt x="95598" y="40424"/>
                    <a:pt x="95555" y="40495"/>
                  </a:cubicBezTo>
                  <a:cubicBezTo>
                    <a:pt x="95508" y="40565"/>
                    <a:pt x="95421" y="40579"/>
                    <a:pt x="95362" y="40530"/>
                  </a:cubicBezTo>
                  <a:close/>
                  <a:moveTo>
                    <a:pt x="120040" y="20990"/>
                  </a:moveTo>
                  <a:lnTo>
                    <a:pt x="118977" y="20296"/>
                  </a:lnTo>
                  <a:cubicBezTo>
                    <a:pt x="111921" y="15728"/>
                    <a:pt x="105136" y="11301"/>
                    <a:pt x="98738" y="6821"/>
                  </a:cubicBezTo>
                  <a:cubicBezTo>
                    <a:pt x="95528" y="4564"/>
                    <a:pt x="92399" y="2302"/>
                    <a:pt x="89338" y="0"/>
                  </a:cubicBezTo>
                  <a:lnTo>
                    <a:pt x="89835" y="0"/>
                  </a:lnTo>
                  <a:cubicBezTo>
                    <a:pt x="92786" y="2209"/>
                    <a:pt x="95799" y="4387"/>
                    <a:pt x="98888" y="6561"/>
                  </a:cubicBezTo>
                  <a:cubicBezTo>
                    <a:pt x="105278" y="11032"/>
                    <a:pt x="112058" y="15458"/>
                    <a:pt x="119114" y="20027"/>
                  </a:cubicBezTo>
                  <a:lnTo>
                    <a:pt x="120040" y="20627"/>
                  </a:lnTo>
                  <a:close/>
                  <a:moveTo>
                    <a:pt x="120040" y="13678"/>
                  </a:moveTo>
                  <a:cubicBezTo>
                    <a:pt x="113559" y="9622"/>
                    <a:pt x="107303" y="5690"/>
                    <a:pt x="101354" y="1723"/>
                  </a:cubicBezTo>
                  <a:cubicBezTo>
                    <a:pt x="100495" y="1149"/>
                    <a:pt x="99645" y="574"/>
                    <a:pt x="98797" y="0"/>
                  </a:cubicBezTo>
                  <a:lnTo>
                    <a:pt x="99333" y="0"/>
                  </a:lnTo>
                  <a:cubicBezTo>
                    <a:pt x="100050" y="486"/>
                    <a:pt x="100771" y="972"/>
                    <a:pt x="101496" y="1454"/>
                  </a:cubicBezTo>
                  <a:cubicBezTo>
                    <a:pt x="107402" y="5394"/>
                    <a:pt x="113611" y="9295"/>
                    <a:pt x="120040" y="13320"/>
                  </a:cubicBezTo>
                  <a:close/>
                  <a:moveTo>
                    <a:pt x="120040" y="6503"/>
                  </a:moveTo>
                  <a:cubicBezTo>
                    <a:pt x="116408" y="4307"/>
                    <a:pt x="112846" y="2152"/>
                    <a:pt x="109364" y="0"/>
                  </a:cubicBezTo>
                  <a:lnTo>
                    <a:pt x="109943" y="0"/>
                  </a:lnTo>
                  <a:cubicBezTo>
                    <a:pt x="113236" y="2032"/>
                    <a:pt x="116609" y="4073"/>
                    <a:pt x="120040" y="6150"/>
                  </a:cubicBezTo>
                  <a:close/>
                  <a:moveTo>
                    <a:pt x="118724" y="27537"/>
                  </a:moveTo>
                  <a:cubicBezTo>
                    <a:pt x="117814" y="26927"/>
                    <a:pt x="116908" y="26322"/>
                    <a:pt x="116006" y="25721"/>
                  </a:cubicBezTo>
                  <a:cubicBezTo>
                    <a:pt x="109052" y="21069"/>
                    <a:pt x="102394" y="16528"/>
                    <a:pt x="96126" y="11920"/>
                  </a:cubicBezTo>
                  <a:cubicBezTo>
                    <a:pt x="90835" y="8019"/>
                    <a:pt x="85793" y="4082"/>
                    <a:pt x="80903" y="0"/>
                  </a:cubicBezTo>
                  <a:lnTo>
                    <a:pt x="81372" y="0"/>
                  </a:lnTo>
                  <a:cubicBezTo>
                    <a:pt x="86159" y="3989"/>
                    <a:pt x="91099" y="7842"/>
                    <a:pt x="96276" y="11659"/>
                  </a:cubicBezTo>
                  <a:cubicBezTo>
                    <a:pt x="102540" y="16262"/>
                    <a:pt x="109198" y="20800"/>
                    <a:pt x="116148" y="25452"/>
                  </a:cubicBezTo>
                  <a:cubicBezTo>
                    <a:pt x="117050" y="26053"/>
                    <a:pt x="117956" y="26662"/>
                    <a:pt x="118870" y="27272"/>
                  </a:cubicBezTo>
                  <a:cubicBezTo>
                    <a:pt x="118933" y="27316"/>
                    <a:pt x="118957" y="27409"/>
                    <a:pt x="118917" y="27484"/>
                  </a:cubicBezTo>
                  <a:cubicBezTo>
                    <a:pt x="118878" y="27559"/>
                    <a:pt x="118791" y="27581"/>
                    <a:pt x="118728" y="27537"/>
                  </a:cubicBezTo>
                  <a:close/>
                  <a:moveTo>
                    <a:pt x="31062" y="43985"/>
                  </a:moveTo>
                  <a:cubicBezTo>
                    <a:pt x="25011" y="29097"/>
                    <a:pt x="18700" y="14071"/>
                    <a:pt x="10005" y="0"/>
                  </a:cubicBezTo>
                  <a:lnTo>
                    <a:pt x="10344" y="0"/>
                  </a:lnTo>
                  <a:cubicBezTo>
                    <a:pt x="18999" y="14045"/>
                    <a:pt x="25287" y="29030"/>
                    <a:pt x="31315" y="43857"/>
                  </a:cubicBezTo>
                  <a:cubicBezTo>
                    <a:pt x="31346" y="43936"/>
                    <a:pt x="31315" y="44025"/>
                    <a:pt x="31248" y="44065"/>
                  </a:cubicBezTo>
                  <a:cubicBezTo>
                    <a:pt x="31177" y="44100"/>
                    <a:pt x="31094" y="44065"/>
                    <a:pt x="31062" y="43985"/>
                  </a:cubicBezTo>
                  <a:close/>
                  <a:moveTo>
                    <a:pt x="27044" y="41798"/>
                  </a:moveTo>
                  <a:cubicBezTo>
                    <a:pt x="21911" y="28584"/>
                    <a:pt x="16332" y="15432"/>
                    <a:pt x="8831" y="3093"/>
                  </a:cubicBezTo>
                  <a:cubicBezTo>
                    <a:pt x="8200" y="2054"/>
                    <a:pt x="7554" y="1021"/>
                    <a:pt x="6900" y="0"/>
                  </a:cubicBezTo>
                  <a:lnTo>
                    <a:pt x="7243" y="0"/>
                  </a:lnTo>
                  <a:cubicBezTo>
                    <a:pt x="7858" y="963"/>
                    <a:pt x="8464" y="1935"/>
                    <a:pt x="9059" y="2916"/>
                  </a:cubicBezTo>
                  <a:cubicBezTo>
                    <a:pt x="16576" y="15282"/>
                    <a:pt x="22163" y="28452"/>
                    <a:pt x="27300" y="41674"/>
                  </a:cubicBezTo>
                  <a:cubicBezTo>
                    <a:pt x="27328" y="41754"/>
                    <a:pt x="27296" y="41847"/>
                    <a:pt x="27225" y="41878"/>
                  </a:cubicBezTo>
                  <a:cubicBezTo>
                    <a:pt x="27154" y="41913"/>
                    <a:pt x="27076" y="41878"/>
                    <a:pt x="27044" y="41798"/>
                  </a:cubicBezTo>
                  <a:close/>
                  <a:moveTo>
                    <a:pt x="250" y="3649"/>
                  </a:moveTo>
                  <a:cubicBezTo>
                    <a:pt x="2586" y="7060"/>
                    <a:pt x="4781" y="10581"/>
                    <a:pt x="6814" y="14230"/>
                  </a:cubicBezTo>
                  <a:lnTo>
                    <a:pt x="6814" y="14230"/>
                  </a:lnTo>
                  <a:cubicBezTo>
                    <a:pt x="9205" y="18511"/>
                    <a:pt x="11344" y="22911"/>
                    <a:pt x="13294" y="27387"/>
                  </a:cubicBezTo>
                  <a:cubicBezTo>
                    <a:pt x="13326" y="27466"/>
                    <a:pt x="13298" y="27559"/>
                    <a:pt x="13231" y="27599"/>
                  </a:cubicBezTo>
                  <a:cubicBezTo>
                    <a:pt x="13161" y="27634"/>
                    <a:pt x="13078" y="27603"/>
                    <a:pt x="13042" y="27524"/>
                  </a:cubicBezTo>
                  <a:cubicBezTo>
                    <a:pt x="11096" y="23053"/>
                    <a:pt x="8961" y="18666"/>
                    <a:pt x="6577" y="14398"/>
                  </a:cubicBezTo>
                  <a:lnTo>
                    <a:pt x="6577" y="14398"/>
                  </a:lnTo>
                  <a:cubicBezTo>
                    <a:pt x="4552" y="10753"/>
                    <a:pt x="2362" y="7241"/>
                    <a:pt x="30" y="3839"/>
                  </a:cubicBezTo>
                  <a:cubicBezTo>
                    <a:pt x="-18" y="3769"/>
                    <a:pt x="-6" y="3671"/>
                    <a:pt x="57" y="3618"/>
                  </a:cubicBezTo>
                  <a:cubicBezTo>
                    <a:pt x="116" y="3570"/>
                    <a:pt x="203" y="3579"/>
                    <a:pt x="250" y="3649"/>
                  </a:cubicBezTo>
                  <a:close/>
                  <a:moveTo>
                    <a:pt x="22919" y="38661"/>
                  </a:moveTo>
                  <a:cubicBezTo>
                    <a:pt x="18759" y="27749"/>
                    <a:pt x="14094" y="17005"/>
                    <a:pt x="8078" y="6861"/>
                  </a:cubicBezTo>
                  <a:lnTo>
                    <a:pt x="8078" y="6861"/>
                  </a:lnTo>
                  <a:cubicBezTo>
                    <a:pt x="6707" y="4528"/>
                    <a:pt x="5265" y="2244"/>
                    <a:pt x="3768" y="0"/>
                  </a:cubicBezTo>
                  <a:lnTo>
                    <a:pt x="4115" y="0"/>
                  </a:lnTo>
                  <a:cubicBezTo>
                    <a:pt x="5573" y="2187"/>
                    <a:pt x="6971" y="4414"/>
                    <a:pt x="8311" y="6689"/>
                  </a:cubicBezTo>
                  <a:lnTo>
                    <a:pt x="8311" y="6689"/>
                  </a:lnTo>
                  <a:cubicBezTo>
                    <a:pt x="14339" y="16854"/>
                    <a:pt x="19011" y="27617"/>
                    <a:pt x="23175" y="38542"/>
                  </a:cubicBezTo>
                  <a:cubicBezTo>
                    <a:pt x="23207" y="38622"/>
                    <a:pt x="23175" y="38710"/>
                    <a:pt x="23104" y="38745"/>
                  </a:cubicBezTo>
                  <a:cubicBezTo>
                    <a:pt x="23033" y="38781"/>
                    <a:pt x="22951" y="38741"/>
                    <a:pt x="22919" y="38661"/>
                  </a:cubicBezTo>
                  <a:close/>
                  <a:moveTo>
                    <a:pt x="18483" y="34296"/>
                  </a:moveTo>
                  <a:cubicBezTo>
                    <a:pt x="15296" y="26172"/>
                    <a:pt x="11703" y="18224"/>
                    <a:pt x="7330" y="10625"/>
                  </a:cubicBezTo>
                  <a:lnTo>
                    <a:pt x="7330" y="10625"/>
                  </a:lnTo>
                  <a:cubicBezTo>
                    <a:pt x="5234" y="6972"/>
                    <a:pt x="2973" y="3433"/>
                    <a:pt x="577" y="0"/>
                  </a:cubicBezTo>
                  <a:lnTo>
                    <a:pt x="928" y="0"/>
                  </a:lnTo>
                  <a:cubicBezTo>
                    <a:pt x="3280" y="3380"/>
                    <a:pt x="5502" y="6861"/>
                    <a:pt x="7562" y="10457"/>
                  </a:cubicBezTo>
                  <a:lnTo>
                    <a:pt x="7562" y="10457"/>
                  </a:lnTo>
                  <a:cubicBezTo>
                    <a:pt x="11947" y="18074"/>
                    <a:pt x="15548" y="26035"/>
                    <a:pt x="18735" y="34173"/>
                  </a:cubicBezTo>
                  <a:cubicBezTo>
                    <a:pt x="18767" y="34252"/>
                    <a:pt x="18735" y="34345"/>
                    <a:pt x="18664" y="34376"/>
                  </a:cubicBezTo>
                  <a:cubicBezTo>
                    <a:pt x="18593" y="34411"/>
                    <a:pt x="18515" y="34376"/>
                    <a:pt x="18483" y="34296"/>
                  </a:cubicBezTo>
                  <a:close/>
                  <a:moveTo>
                    <a:pt x="35018" y="45284"/>
                  </a:moveTo>
                  <a:cubicBezTo>
                    <a:pt x="28450" y="30152"/>
                    <a:pt x="21911" y="14659"/>
                    <a:pt x="13094" y="0"/>
                  </a:cubicBezTo>
                  <a:lnTo>
                    <a:pt x="13428" y="0"/>
                  </a:lnTo>
                  <a:cubicBezTo>
                    <a:pt x="22210" y="14632"/>
                    <a:pt x="28726" y="30077"/>
                    <a:pt x="35266" y="45147"/>
                  </a:cubicBezTo>
                  <a:cubicBezTo>
                    <a:pt x="35298" y="45226"/>
                    <a:pt x="35270" y="45319"/>
                    <a:pt x="35203" y="45355"/>
                  </a:cubicBezTo>
                  <a:cubicBezTo>
                    <a:pt x="35132" y="45394"/>
                    <a:pt x="35049" y="45363"/>
                    <a:pt x="35018" y="45284"/>
                  </a:cubicBezTo>
                  <a:close/>
                  <a:moveTo>
                    <a:pt x="46242" y="43981"/>
                  </a:moveTo>
                  <a:cubicBezTo>
                    <a:pt x="46057" y="43649"/>
                    <a:pt x="45876" y="43318"/>
                    <a:pt x="45694" y="42987"/>
                  </a:cubicBezTo>
                  <a:cubicBezTo>
                    <a:pt x="38111" y="29092"/>
                    <a:pt x="31078" y="14411"/>
                    <a:pt x="22616" y="0"/>
                  </a:cubicBezTo>
                  <a:lnTo>
                    <a:pt x="22951" y="0"/>
                  </a:lnTo>
                  <a:cubicBezTo>
                    <a:pt x="31378" y="14372"/>
                    <a:pt x="38382" y="28999"/>
                    <a:pt x="45931" y="42827"/>
                  </a:cubicBezTo>
                  <a:cubicBezTo>
                    <a:pt x="46112" y="43154"/>
                    <a:pt x="46293" y="43486"/>
                    <a:pt x="46478" y="43817"/>
                  </a:cubicBezTo>
                  <a:cubicBezTo>
                    <a:pt x="46518" y="43892"/>
                    <a:pt x="46498" y="43985"/>
                    <a:pt x="46431" y="44034"/>
                  </a:cubicBezTo>
                  <a:cubicBezTo>
                    <a:pt x="46364" y="44078"/>
                    <a:pt x="46281" y="44056"/>
                    <a:pt x="46242" y="43981"/>
                  </a:cubicBezTo>
                  <a:close/>
                  <a:moveTo>
                    <a:pt x="52857" y="39315"/>
                  </a:moveTo>
                  <a:cubicBezTo>
                    <a:pt x="51742" y="37570"/>
                    <a:pt x="50639" y="35812"/>
                    <a:pt x="49547" y="34036"/>
                  </a:cubicBezTo>
                  <a:cubicBezTo>
                    <a:pt x="42826" y="23106"/>
                    <a:pt x="36460" y="11575"/>
                    <a:pt x="29447" y="0"/>
                  </a:cubicBezTo>
                  <a:lnTo>
                    <a:pt x="29782" y="0"/>
                  </a:lnTo>
                  <a:cubicBezTo>
                    <a:pt x="36759" y="11522"/>
                    <a:pt x="43094" y="22995"/>
                    <a:pt x="49776" y="33859"/>
                  </a:cubicBezTo>
                  <a:cubicBezTo>
                    <a:pt x="50867" y="35635"/>
                    <a:pt x="51966" y="37389"/>
                    <a:pt x="53081" y="39134"/>
                  </a:cubicBezTo>
                  <a:cubicBezTo>
                    <a:pt x="53129" y="39205"/>
                    <a:pt x="53113" y="39302"/>
                    <a:pt x="53050" y="39351"/>
                  </a:cubicBezTo>
                  <a:cubicBezTo>
                    <a:pt x="52987" y="39399"/>
                    <a:pt x="52900" y="39386"/>
                    <a:pt x="52857" y="39315"/>
                  </a:cubicBezTo>
                  <a:close/>
                  <a:moveTo>
                    <a:pt x="56245" y="36682"/>
                  </a:moveTo>
                  <a:cubicBezTo>
                    <a:pt x="54626" y="34336"/>
                    <a:pt x="53042" y="31964"/>
                    <a:pt x="51474" y="29560"/>
                  </a:cubicBezTo>
                  <a:cubicBezTo>
                    <a:pt x="45293" y="20080"/>
                    <a:pt x="39391" y="10099"/>
                    <a:pt x="33095" y="0"/>
                  </a:cubicBezTo>
                  <a:lnTo>
                    <a:pt x="33434" y="0"/>
                  </a:lnTo>
                  <a:cubicBezTo>
                    <a:pt x="39690" y="10042"/>
                    <a:pt x="45557" y="19960"/>
                    <a:pt x="51699" y="29375"/>
                  </a:cubicBezTo>
                  <a:cubicBezTo>
                    <a:pt x="53263" y="31778"/>
                    <a:pt x="54850" y="34151"/>
                    <a:pt x="56466" y="36492"/>
                  </a:cubicBezTo>
                  <a:cubicBezTo>
                    <a:pt x="56509" y="36558"/>
                    <a:pt x="56501" y="36656"/>
                    <a:pt x="56438" y="36709"/>
                  </a:cubicBezTo>
                  <a:cubicBezTo>
                    <a:pt x="56379" y="36762"/>
                    <a:pt x="56292" y="36748"/>
                    <a:pt x="56245" y="36682"/>
                  </a:cubicBezTo>
                  <a:close/>
                  <a:moveTo>
                    <a:pt x="61646" y="36483"/>
                  </a:moveTo>
                  <a:cubicBezTo>
                    <a:pt x="58818" y="32768"/>
                    <a:pt x="56083" y="28973"/>
                    <a:pt x="53400" y="25085"/>
                  </a:cubicBezTo>
                  <a:cubicBezTo>
                    <a:pt x="47846" y="17036"/>
                    <a:pt x="42503" y="8597"/>
                    <a:pt x="36944" y="0"/>
                  </a:cubicBezTo>
                  <a:lnTo>
                    <a:pt x="37287" y="0"/>
                  </a:lnTo>
                  <a:cubicBezTo>
                    <a:pt x="42803" y="8535"/>
                    <a:pt x="48109" y="16907"/>
                    <a:pt x="53617" y="24895"/>
                  </a:cubicBezTo>
                  <a:cubicBezTo>
                    <a:pt x="56300" y="28778"/>
                    <a:pt x="59026" y="32569"/>
                    <a:pt x="61859" y="36280"/>
                  </a:cubicBezTo>
                  <a:cubicBezTo>
                    <a:pt x="61906" y="36346"/>
                    <a:pt x="61902" y="36444"/>
                    <a:pt x="61843" y="36501"/>
                  </a:cubicBezTo>
                  <a:cubicBezTo>
                    <a:pt x="61784" y="36558"/>
                    <a:pt x="61697" y="36550"/>
                    <a:pt x="61646" y="36483"/>
                  </a:cubicBezTo>
                  <a:close/>
                  <a:moveTo>
                    <a:pt x="49650" y="41975"/>
                  </a:moveTo>
                  <a:cubicBezTo>
                    <a:pt x="48968" y="40826"/>
                    <a:pt x="48291" y="39673"/>
                    <a:pt x="47621" y="38516"/>
                  </a:cubicBezTo>
                  <a:cubicBezTo>
                    <a:pt x="40431" y="26110"/>
                    <a:pt x="33694" y="13015"/>
                    <a:pt x="25968" y="0"/>
                  </a:cubicBezTo>
                  <a:lnTo>
                    <a:pt x="26299" y="0"/>
                  </a:lnTo>
                  <a:cubicBezTo>
                    <a:pt x="33990" y="12967"/>
                    <a:pt x="40703" y="26004"/>
                    <a:pt x="47853" y="38343"/>
                  </a:cubicBezTo>
                  <a:cubicBezTo>
                    <a:pt x="48523" y="39501"/>
                    <a:pt x="49201" y="40654"/>
                    <a:pt x="49882" y="41803"/>
                  </a:cubicBezTo>
                  <a:cubicBezTo>
                    <a:pt x="49926" y="41873"/>
                    <a:pt x="49906" y="41970"/>
                    <a:pt x="49843" y="42015"/>
                  </a:cubicBezTo>
                  <a:cubicBezTo>
                    <a:pt x="49780" y="42063"/>
                    <a:pt x="49693" y="42046"/>
                    <a:pt x="49650" y="41975"/>
                  </a:cubicBezTo>
                  <a:close/>
                  <a:moveTo>
                    <a:pt x="42645" y="45253"/>
                  </a:moveTo>
                  <a:cubicBezTo>
                    <a:pt x="35164" y="30497"/>
                    <a:pt x="28175" y="15008"/>
                    <a:pt x="19373" y="0"/>
                  </a:cubicBezTo>
                  <a:lnTo>
                    <a:pt x="19704" y="0"/>
                  </a:lnTo>
                  <a:cubicBezTo>
                    <a:pt x="28466" y="14972"/>
                    <a:pt x="35439" y="30409"/>
                    <a:pt x="42885" y="45098"/>
                  </a:cubicBezTo>
                  <a:cubicBezTo>
                    <a:pt x="42925" y="45173"/>
                    <a:pt x="42901" y="45266"/>
                    <a:pt x="42834" y="45310"/>
                  </a:cubicBezTo>
                  <a:cubicBezTo>
                    <a:pt x="42767" y="45355"/>
                    <a:pt x="42685" y="45328"/>
                    <a:pt x="42645" y="45253"/>
                  </a:cubicBez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38"/>
          <p:cNvSpPr txBox="1">
            <a:spLocks noGrp="1"/>
          </p:cNvSpPr>
          <p:nvPr>
            <p:ph type="body" idx="1"/>
          </p:nvPr>
        </p:nvSpPr>
        <p:spPr>
          <a:xfrm>
            <a:off x="538163" y="3870325"/>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2244">
          <p15:clr>
            <a:srgbClr val="FBAE40"/>
          </p15:clr>
        </p15:guide>
        <p15:guide id="3" orient="horz" pos="2438">
          <p15:clr>
            <a:srgbClr val="FBAE40"/>
          </p15:clr>
        </p15:guide>
        <p15:guide id="4" orient="horz" pos="2948">
          <p15:clr>
            <a:srgbClr val="FBAE40"/>
          </p15:clr>
        </p15:guide>
        <p15:guide id="5" pos="54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picture">
  <p:cSld name="Text/picture">
    <p:spTree>
      <p:nvGrpSpPr>
        <p:cNvPr id="1" name="Shape 25"/>
        <p:cNvGrpSpPr/>
        <p:nvPr/>
      </p:nvGrpSpPr>
      <p:grpSpPr>
        <a:xfrm>
          <a:off x="0" y="0"/>
          <a:ext cx="0" cy="0"/>
          <a:chOff x="0" y="0"/>
          <a:chExt cx="0" cy="0"/>
        </a:xfrm>
      </p:grpSpPr>
      <p:sp>
        <p:nvSpPr>
          <p:cNvPr id="26" name="Google Shape;26;p21"/>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27" name="Google Shape;27;p21"/>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538164" y="4555050"/>
            <a:ext cx="3708400"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pic>
        <p:nvPicPr>
          <p:cNvPr id="30" name="Google Shape;30;p21"/>
          <p:cNvPicPr preferRelativeResize="0">
            <a:picLocks noGrp="1"/>
          </p:cNvPicPr>
          <p:nvPr>
            <p:ph type="pic" idx="2"/>
          </p:nvPr>
        </p:nvPicPr>
        <p:blipFill/>
        <p:spPr>
          <a:xfrm>
            <a:off x="4895851" y="0"/>
            <a:ext cx="4248150" cy="5148263"/>
          </a:xfrm>
          <a:prstGeom prst="rect">
            <a:avLst/>
          </a:prstGeom>
          <a:blipFill rotWithShape="1">
            <a:blip r:embed="rId2">
              <a:alphaModFix/>
            </a:blip>
            <a:stretch>
              <a:fillRect/>
            </a:stretch>
          </a:blipFill>
          <a:ln>
            <a:noFill/>
          </a:ln>
        </p:spPr>
      </p:pic>
      <p:grpSp>
        <p:nvGrpSpPr>
          <p:cNvPr id="31" name="Google Shape;31;p21"/>
          <p:cNvGrpSpPr/>
          <p:nvPr/>
        </p:nvGrpSpPr>
        <p:grpSpPr>
          <a:xfrm>
            <a:off x="5590741" y="1980237"/>
            <a:ext cx="3555332" cy="3170482"/>
            <a:chOff x="-50" y="-25"/>
            <a:chExt cx="3001800" cy="3002350"/>
          </a:xfrm>
        </p:grpSpPr>
        <p:sp>
          <p:nvSpPr>
            <p:cNvPr id="32" name="Google Shape;32;p21"/>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1"/>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1"/>
          <p:cNvSpPr txBox="1">
            <a:spLocks noGrp="1"/>
          </p:cNvSpPr>
          <p:nvPr>
            <p:ph type="body" idx="3"/>
          </p:nvPr>
        </p:nvSpPr>
        <p:spPr>
          <a:xfrm>
            <a:off x="538163" y="1438275"/>
            <a:ext cx="3708000" cy="3240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2"/>
              </a:buClr>
              <a:buSzPts val="1600"/>
              <a:buNone/>
              <a:defRPr/>
            </a:lvl1pPr>
            <a:lvl2pPr marL="914400" lvl="1" indent="-228600" algn="l">
              <a:lnSpc>
                <a:spcPct val="100000"/>
              </a:lnSpc>
              <a:spcBef>
                <a:spcPts val="1200"/>
              </a:spcBef>
              <a:spcAft>
                <a:spcPts val="0"/>
              </a:spcAft>
              <a:buClr>
                <a:schemeClr val="accent5"/>
              </a:buClr>
              <a:buSzPts val="1600"/>
              <a:buNone/>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600"/>
              </a:spcBef>
              <a:spcAft>
                <a:spcPts val="0"/>
              </a:spcAft>
              <a:buSzPts val="1600"/>
              <a:buAutoNum type="arabicPeriod"/>
              <a:defRPr/>
            </a:lvl5pPr>
            <a:lvl6pPr marL="2743200" lvl="5" indent="-330200" algn="l">
              <a:lnSpc>
                <a:spcPct val="100000"/>
              </a:lnSpc>
              <a:spcBef>
                <a:spcPts val="0"/>
              </a:spcBef>
              <a:spcAft>
                <a:spcPts val="0"/>
              </a:spcAft>
              <a:buSzPts val="1600"/>
              <a:buAutoNum type="alphaLcPeriod"/>
              <a:defRPr/>
            </a:lvl6pPr>
            <a:lvl7pPr marL="3200400" lvl="6" indent="-330200" algn="l">
              <a:lnSpc>
                <a:spcPct val="100000"/>
              </a:lnSpc>
              <a:spcBef>
                <a:spcPts val="0"/>
              </a:spcBef>
              <a:spcAft>
                <a:spcPts val="0"/>
              </a:spcAft>
              <a:buSzPts val="1600"/>
              <a:buAutoNum type="alphaL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alphaLcPeriod"/>
              <a:defRPr/>
            </a:lvl9pPr>
          </a:lstStyle>
          <a:p>
            <a:endParaRPr/>
          </a:p>
        </p:txBody>
      </p:sp>
      <p:sp>
        <p:nvSpPr>
          <p:cNvPr id="35" name="Google Shape;35;p21"/>
          <p:cNvSpPr txBox="1">
            <a:spLocks noGrp="1"/>
          </p:cNvSpPr>
          <p:nvPr>
            <p:ph type="body" idx="4"/>
          </p:nvPr>
        </p:nvSpPr>
        <p:spPr>
          <a:xfrm>
            <a:off x="538164" y="358776"/>
            <a:ext cx="3708000"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3084">
          <p15:clr>
            <a:srgbClr val="FBAE40"/>
          </p15:clr>
        </p15:guide>
        <p15:guide id="4" orient="horz" pos="227">
          <p15:clr>
            <a:srgbClr val="FBAE40"/>
          </p15:clr>
        </p15:guide>
        <p15:guide id="5" orient="horz" pos="2948">
          <p15:clr>
            <a:srgbClr val="FBAE40"/>
          </p15:clr>
        </p15:guide>
        <p15:guide id="6" pos="267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only">
  <p:cSld name="Headline only">
    <p:spTree>
      <p:nvGrpSpPr>
        <p:cNvPr id="1" name="Shape 201"/>
        <p:cNvGrpSpPr/>
        <p:nvPr/>
      </p:nvGrpSpPr>
      <p:grpSpPr>
        <a:xfrm>
          <a:off x="0" y="0"/>
          <a:ext cx="0" cy="0"/>
          <a:chOff x="0" y="0"/>
          <a:chExt cx="0" cy="0"/>
        </a:xfrm>
      </p:grpSpPr>
      <p:sp>
        <p:nvSpPr>
          <p:cNvPr id="202" name="Google Shape;202;p39"/>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203" name="Google Shape;203;p39"/>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9"/>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39"/>
          <p:cNvSpPr txBox="1">
            <a:spLocks noGrp="1"/>
          </p:cNvSpPr>
          <p:nvPr>
            <p:ph type="body" idx="1"/>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5420">
          <p15:clr>
            <a:srgbClr val="FBAE40"/>
          </p15:clr>
        </p15:guide>
        <p15:guide id="4" orient="horz" pos="227">
          <p15:clr>
            <a:srgbClr val="FBAE40"/>
          </p15:clr>
        </p15:guide>
        <p15:guide id="5" orient="horz" pos="29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206"/>
        <p:cNvGrpSpPr/>
        <p:nvPr/>
      </p:nvGrpSpPr>
      <p:grpSpPr>
        <a:xfrm>
          <a:off x="0" y="0"/>
          <a:ext cx="0" cy="0"/>
          <a:chOff x="0" y="0"/>
          <a:chExt cx="0" cy="0"/>
        </a:xfrm>
      </p:grpSpPr>
      <p:sp>
        <p:nvSpPr>
          <p:cNvPr id="207" name="Google Shape;207;p40"/>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208" name="Google Shape;208;p40"/>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40"/>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0" name="Google Shape;210;p40"/>
          <p:cNvPicPr preferRelativeResize="0"/>
          <p:nvPr/>
        </p:nvPicPr>
        <p:blipFill rotWithShape="1">
          <a:blip r:embed="rId3">
            <a:alphaModFix/>
          </a:blip>
          <a:srcRect/>
          <a:stretch/>
        </p:blipFill>
        <p:spPr>
          <a:xfrm>
            <a:off x="5592173" y="1980263"/>
            <a:ext cx="3551827" cy="3168000"/>
          </a:xfrm>
          <a:prstGeom prst="rect">
            <a:avLst/>
          </a:prstGeom>
          <a:noFill/>
          <a:ln>
            <a:noFill/>
          </a:ln>
        </p:spPr>
      </p:pic>
      <p:pic>
        <p:nvPicPr>
          <p:cNvPr id="211" name="Google Shape;211;p40"/>
          <p:cNvPicPr preferRelativeResize="0"/>
          <p:nvPr/>
        </p:nvPicPr>
        <p:blipFill rotWithShape="1">
          <a:blip r:embed="rId4">
            <a:alphaModFix/>
          </a:blip>
          <a:srcRect/>
          <a:stretch/>
        </p:blipFill>
        <p:spPr>
          <a:xfrm>
            <a:off x="3942000" y="288000"/>
            <a:ext cx="1260000" cy="360000"/>
          </a:xfrm>
          <a:prstGeom prst="rect">
            <a:avLst/>
          </a:prstGeom>
          <a:noFill/>
          <a:ln>
            <a:noFill/>
          </a:ln>
        </p:spPr>
      </p:pic>
      <p:sp>
        <p:nvSpPr>
          <p:cNvPr id="212" name="Google Shape;212;p40"/>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marL="914400" lvl="1" indent="-228600" algn="l">
              <a:lnSpc>
                <a:spcPct val="100000"/>
              </a:lnSpc>
              <a:spcBef>
                <a:spcPts val="1600"/>
              </a:spcBef>
              <a:spcAft>
                <a:spcPts val="0"/>
              </a:spcAft>
              <a:buClr>
                <a:schemeClr val="lt1"/>
              </a:buClr>
              <a:buSzPts val="1800"/>
              <a:buFont typeface="Arial"/>
              <a:buNone/>
              <a:defRPr sz="1800" b="1">
                <a:solidFill>
                  <a:schemeClr val="lt1"/>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lt1"/>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lt1"/>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lt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headline on gradient">
  <p:cSld name="Picture with headline on gradient">
    <p:spTree>
      <p:nvGrpSpPr>
        <p:cNvPr id="1" name="Shape 36"/>
        <p:cNvGrpSpPr/>
        <p:nvPr/>
      </p:nvGrpSpPr>
      <p:grpSpPr>
        <a:xfrm>
          <a:off x="0" y="0"/>
          <a:ext cx="0" cy="0"/>
          <a:chOff x="0" y="0"/>
          <a:chExt cx="0" cy="0"/>
        </a:xfrm>
      </p:grpSpPr>
      <p:pic>
        <p:nvPicPr>
          <p:cNvPr id="37" name="Google Shape;37;p22" descr="Ein Bild, das draußen, Himmel enthält.&#10;&#10;Automatisch generierte Beschreibung"/>
          <p:cNvPicPr preferRelativeResize="0"/>
          <p:nvPr/>
        </p:nvPicPr>
        <p:blipFill rotWithShape="1">
          <a:blip r:embed="rId2">
            <a:alphaModFix/>
          </a:blip>
          <a:srcRect b="69139"/>
          <a:stretch/>
        </p:blipFill>
        <p:spPr>
          <a:xfrm>
            <a:off x="0" y="3562351"/>
            <a:ext cx="9144000" cy="1585913"/>
          </a:xfrm>
          <a:custGeom>
            <a:avLst/>
            <a:gdLst/>
            <a:ahLst/>
            <a:cxnLst/>
            <a:rect l="l" t="t" r="r" b="b"/>
            <a:pathLst>
              <a:path w="9144000" h="1585913" extrusionOk="0">
                <a:moveTo>
                  <a:pt x="0" y="0"/>
                </a:moveTo>
                <a:lnTo>
                  <a:pt x="9144000" y="0"/>
                </a:lnTo>
                <a:lnTo>
                  <a:pt x="9144000" y="1585913"/>
                </a:lnTo>
                <a:lnTo>
                  <a:pt x="0" y="1585913"/>
                </a:lnTo>
                <a:close/>
              </a:path>
            </a:pathLst>
          </a:custGeom>
          <a:noFill/>
          <a:ln>
            <a:noFill/>
          </a:ln>
        </p:spPr>
      </p:pic>
      <p:sp>
        <p:nvSpPr>
          <p:cNvPr id="38" name="Google Shape;38;p22"/>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lt1"/>
              </a:buClr>
              <a:buSzPts val="600"/>
              <a:buNone/>
              <a:defRPr sz="600" b="0">
                <a:solidFill>
                  <a:schemeClr val="lt1"/>
                </a:solidFill>
                <a:latin typeface="Arial"/>
                <a:ea typeface="Arial"/>
                <a:cs typeface="Arial"/>
                <a:sym typeface="Arial"/>
              </a:defRPr>
            </a:lvl1pPr>
            <a:lvl2pPr marL="0" lvl="1" indent="0" algn="r">
              <a:lnSpc>
                <a:spcPct val="100000"/>
              </a:lnSpc>
              <a:spcBef>
                <a:spcPts val="0"/>
              </a:spcBef>
              <a:buClr>
                <a:schemeClr val="lt1"/>
              </a:buClr>
              <a:buSzPts val="600"/>
              <a:buNone/>
              <a:defRPr sz="600" b="0">
                <a:solidFill>
                  <a:schemeClr val="lt1"/>
                </a:solidFill>
                <a:latin typeface="Arial"/>
                <a:ea typeface="Arial"/>
                <a:cs typeface="Arial"/>
                <a:sym typeface="Arial"/>
              </a:defRPr>
            </a:lvl2pPr>
            <a:lvl3pPr marL="0" lvl="2" indent="0" algn="r">
              <a:lnSpc>
                <a:spcPct val="100000"/>
              </a:lnSpc>
              <a:spcBef>
                <a:spcPts val="0"/>
              </a:spcBef>
              <a:buClr>
                <a:schemeClr val="lt1"/>
              </a:buClr>
              <a:buSzPts val="600"/>
              <a:buNone/>
              <a:defRPr sz="600" b="0">
                <a:solidFill>
                  <a:schemeClr val="lt1"/>
                </a:solidFill>
                <a:latin typeface="Arial"/>
                <a:ea typeface="Arial"/>
                <a:cs typeface="Arial"/>
                <a:sym typeface="Arial"/>
              </a:defRPr>
            </a:lvl3pPr>
            <a:lvl4pPr marL="0" lvl="3" indent="0" algn="r">
              <a:lnSpc>
                <a:spcPct val="100000"/>
              </a:lnSpc>
              <a:spcBef>
                <a:spcPts val="0"/>
              </a:spcBef>
              <a:buClr>
                <a:schemeClr val="lt1"/>
              </a:buClr>
              <a:buSzPts val="600"/>
              <a:buNone/>
              <a:defRPr sz="600" b="0">
                <a:solidFill>
                  <a:schemeClr val="lt1"/>
                </a:solidFill>
                <a:latin typeface="Arial"/>
                <a:ea typeface="Arial"/>
                <a:cs typeface="Arial"/>
                <a:sym typeface="Arial"/>
              </a:defRPr>
            </a:lvl4pPr>
            <a:lvl5pPr marL="0" lvl="4" indent="0" algn="r">
              <a:lnSpc>
                <a:spcPct val="100000"/>
              </a:lnSpc>
              <a:spcBef>
                <a:spcPts val="0"/>
              </a:spcBef>
              <a:buClr>
                <a:schemeClr val="lt1"/>
              </a:buClr>
              <a:buSzPts val="600"/>
              <a:buNone/>
              <a:defRPr sz="600" b="0">
                <a:solidFill>
                  <a:schemeClr val="lt1"/>
                </a:solidFill>
                <a:latin typeface="Arial"/>
                <a:ea typeface="Arial"/>
                <a:cs typeface="Arial"/>
                <a:sym typeface="Arial"/>
              </a:defRPr>
            </a:lvl5pPr>
            <a:lvl6pPr marL="0" lvl="5" indent="0" algn="r">
              <a:lnSpc>
                <a:spcPct val="100000"/>
              </a:lnSpc>
              <a:spcBef>
                <a:spcPts val="0"/>
              </a:spcBef>
              <a:buClr>
                <a:schemeClr val="lt1"/>
              </a:buClr>
              <a:buSzPts val="600"/>
              <a:buNone/>
              <a:defRPr sz="600" b="0">
                <a:solidFill>
                  <a:schemeClr val="lt1"/>
                </a:solidFill>
                <a:latin typeface="Arial"/>
                <a:ea typeface="Arial"/>
                <a:cs typeface="Arial"/>
                <a:sym typeface="Arial"/>
              </a:defRPr>
            </a:lvl6pPr>
            <a:lvl7pPr marL="0" lvl="6" indent="0" algn="r">
              <a:lnSpc>
                <a:spcPct val="100000"/>
              </a:lnSpc>
              <a:spcBef>
                <a:spcPts val="0"/>
              </a:spcBef>
              <a:buClr>
                <a:schemeClr val="lt1"/>
              </a:buClr>
              <a:buSzPts val="600"/>
              <a:buNone/>
              <a:defRPr sz="600" b="0">
                <a:solidFill>
                  <a:schemeClr val="lt1"/>
                </a:solidFill>
                <a:latin typeface="Arial"/>
                <a:ea typeface="Arial"/>
                <a:cs typeface="Arial"/>
                <a:sym typeface="Arial"/>
              </a:defRPr>
            </a:lvl7pPr>
            <a:lvl8pPr marL="0" lvl="7" indent="0" algn="r">
              <a:lnSpc>
                <a:spcPct val="100000"/>
              </a:lnSpc>
              <a:spcBef>
                <a:spcPts val="0"/>
              </a:spcBef>
              <a:buClr>
                <a:schemeClr val="lt1"/>
              </a:buClr>
              <a:buSzPts val="600"/>
              <a:buNone/>
              <a:defRPr sz="600" b="0">
                <a:solidFill>
                  <a:schemeClr val="lt1"/>
                </a:solidFill>
                <a:latin typeface="Arial"/>
                <a:ea typeface="Arial"/>
                <a:cs typeface="Arial"/>
                <a:sym typeface="Arial"/>
              </a:defRPr>
            </a:lvl8pPr>
            <a:lvl9pPr marL="0" lvl="8" indent="0" algn="r">
              <a:lnSpc>
                <a:spcPct val="100000"/>
              </a:lnSpc>
              <a:spcBef>
                <a:spcPts val="0"/>
              </a:spcBef>
              <a:buClr>
                <a:schemeClr val="lt1"/>
              </a:buClr>
              <a:buSzPts val="600"/>
              <a:buNone/>
              <a:defRPr sz="600" b="0">
                <a:solidFill>
                  <a:schemeClr val="lt1"/>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39" name="Google Shape;39;p22"/>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22"/>
          <p:cNvPicPr preferRelativeResize="0"/>
          <p:nvPr/>
        </p:nvPicPr>
        <p:blipFill rotWithShape="1">
          <a:blip r:embed="rId3">
            <a:alphaModFix/>
          </a:blip>
          <a:srcRect/>
          <a:stretch/>
        </p:blipFill>
        <p:spPr>
          <a:xfrm>
            <a:off x="538164" y="4896000"/>
            <a:ext cx="215999" cy="62177"/>
          </a:xfrm>
          <a:prstGeom prst="rect">
            <a:avLst/>
          </a:prstGeom>
          <a:noFill/>
          <a:ln>
            <a:noFill/>
          </a:ln>
        </p:spPr>
      </p:pic>
      <p:pic>
        <p:nvPicPr>
          <p:cNvPr id="42" name="Google Shape;42;p22"/>
          <p:cNvPicPr preferRelativeResize="0">
            <a:picLocks noGrp="1"/>
          </p:cNvPicPr>
          <p:nvPr>
            <p:ph type="pic" idx="2"/>
          </p:nvPr>
        </p:nvPicPr>
        <p:blipFill/>
        <p:spPr>
          <a:xfrm>
            <a:off x="0" y="0"/>
            <a:ext cx="9144001" cy="3562349"/>
          </a:xfrm>
          <a:prstGeom prst="rect">
            <a:avLst/>
          </a:prstGeom>
          <a:blipFill rotWithShape="1">
            <a:blip r:embed="rId4">
              <a:alphaModFix/>
            </a:blip>
            <a:stretch>
              <a:fillRect/>
            </a:stretch>
          </a:blipFill>
          <a:ln>
            <a:noFill/>
          </a:ln>
        </p:spPr>
      </p:pic>
      <p:grpSp>
        <p:nvGrpSpPr>
          <p:cNvPr id="43" name="Google Shape;43;p22"/>
          <p:cNvGrpSpPr/>
          <p:nvPr/>
        </p:nvGrpSpPr>
        <p:grpSpPr>
          <a:xfrm>
            <a:off x="5475539" y="1"/>
            <a:ext cx="3669653" cy="3277720"/>
            <a:chOff x="-50" y="0"/>
            <a:chExt cx="3001025" cy="3001575"/>
          </a:xfrm>
        </p:grpSpPr>
        <p:sp>
          <p:nvSpPr>
            <p:cNvPr id="44" name="Google Shape;44;p22"/>
            <p:cNvSpPr/>
            <p:nvPr/>
          </p:nvSpPr>
          <p:spPr>
            <a:xfrm>
              <a:off x="817400" y="0"/>
              <a:ext cx="2183575" cy="3001575"/>
            </a:xfrm>
            <a:custGeom>
              <a:avLst/>
              <a:gdLst/>
              <a:ahLst/>
              <a:cxnLst/>
              <a:rect l="l" t="t" r="r" b="b"/>
              <a:pathLst>
                <a:path w="87343" h="120063" extrusionOk="0">
                  <a:moveTo>
                    <a:pt x="87342" y="104798"/>
                  </a:moveTo>
                  <a:cubicBezTo>
                    <a:pt x="87173" y="104524"/>
                    <a:pt x="87003" y="104246"/>
                    <a:pt x="86834" y="103963"/>
                  </a:cubicBezTo>
                  <a:cubicBezTo>
                    <a:pt x="82934" y="97332"/>
                    <a:pt x="81413" y="89512"/>
                    <a:pt x="81413" y="81166"/>
                  </a:cubicBezTo>
                  <a:cubicBezTo>
                    <a:pt x="81413" y="80345"/>
                    <a:pt x="81429" y="79518"/>
                    <a:pt x="81456" y="78688"/>
                  </a:cubicBezTo>
                  <a:cubicBezTo>
                    <a:pt x="81827" y="68266"/>
                    <a:pt x="84029" y="57491"/>
                    <a:pt x="87342" y="46455"/>
                  </a:cubicBezTo>
                  <a:lnTo>
                    <a:pt x="87342" y="47440"/>
                  </a:lnTo>
                  <a:cubicBezTo>
                    <a:pt x="84183" y="58149"/>
                    <a:pt x="82095" y="68597"/>
                    <a:pt x="81736" y="78697"/>
                  </a:cubicBezTo>
                  <a:cubicBezTo>
                    <a:pt x="81705" y="79527"/>
                    <a:pt x="81693" y="80349"/>
                    <a:pt x="81693" y="81166"/>
                  </a:cubicBezTo>
                  <a:cubicBezTo>
                    <a:pt x="81693" y="89472"/>
                    <a:pt x="83206" y="97221"/>
                    <a:pt x="87066" y="103791"/>
                  </a:cubicBezTo>
                  <a:cubicBezTo>
                    <a:pt x="87157" y="103945"/>
                    <a:pt x="87252" y="104100"/>
                    <a:pt x="87342" y="104254"/>
                  </a:cubicBezTo>
                  <a:close/>
                  <a:moveTo>
                    <a:pt x="22653" y="81904"/>
                  </a:moveTo>
                  <a:cubicBezTo>
                    <a:pt x="25592" y="74235"/>
                    <a:pt x="29027" y="66433"/>
                    <a:pt x="32864" y="58542"/>
                  </a:cubicBezTo>
                  <a:cubicBezTo>
                    <a:pt x="37497" y="48995"/>
                    <a:pt x="42560" y="39324"/>
                    <a:pt x="47291" y="29666"/>
                  </a:cubicBezTo>
                  <a:cubicBezTo>
                    <a:pt x="52181" y="19691"/>
                    <a:pt x="56431" y="9671"/>
                    <a:pt x="59780" y="0"/>
                  </a:cubicBezTo>
                  <a:lnTo>
                    <a:pt x="60076" y="0"/>
                  </a:lnTo>
                  <a:cubicBezTo>
                    <a:pt x="56719" y="9719"/>
                    <a:pt x="52448" y="19792"/>
                    <a:pt x="47536" y="29817"/>
                  </a:cubicBezTo>
                  <a:cubicBezTo>
                    <a:pt x="42800" y="39479"/>
                    <a:pt x="37738" y="49154"/>
                    <a:pt x="33109" y="58688"/>
                  </a:cubicBezTo>
                  <a:cubicBezTo>
                    <a:pt x="29275" y="66574"/>
                    <a:pt x="25844" y="74367"/>
                    <a:pt x="22905" y="82028"/>
                  </a:cubicBezTo>
                  <a:cubicBezTo>
                    <a:pt x="22877" y="82107"/>
                    <a:pt x="22794" y="82143"/>
                    <a:pt x="22724" y="82112"/>
                  </a:cubicBezTo>
                  <a:cubicBezTo>
                    <a:pt x="22653" y="82076"/>
                    <a:pt x="22621" y="81984"/>
                    <a:pt x="22653" y="81904"/>
                  </a:cubicBezTo>
                  <a:close/>
                  <a:moveTo>
                    <a:pt x="20316" y="78237"/>
                  </a:moveTo>
                  <a:cubicBezTo>
                    <a:pt x="22574" y="72887"/>
                    <a:pt x="25052" y="67480"/>
                    <a:pt x="27723" y="62023"/>
                  </a:cubicBezTo>
                  <a:cubicBezTo>
                    <a:pt x="32419" y="52445"/>
                    <a:pt x="37576" y="42735"/>
                    <a:pt x="42418" y="33033"/>
                  </a:cubicBezTo>
                  <a:cubicBezTo>
                    <a:pt x="47981" y="21900"/>
                    <a:pt x="52799" y="10713"/>
                    <a:pt x="56471" y="0"/>
                  </a:cubicBezTo>
                  <a:lnTo>
                    <a:pt x="56766" y="0"/>
                  </a:lnTo>
                  <a:cubicBezTo>
                    <a:pt x="53087" y="10767"/>
                    <a:pt x="48249" y="22006"/>
                    <a:pt x="42658" y="33188"/>
                  </a:cubicBezTo>
                  <a:cubicBezTo>
                    <a:pt x="37816" y="42889"/>
                    <a:pt x="32659" y="52604"/>
                    <a:pt x="27963" y="62174"/>
                  </a:cubicBezTo>
                  <a:cubicBezTo>
                    <a:pt x="25296" y="67625"/>
                    <a:pt x="22822" y="73028"/>
                    <a:pt x="20569" y="78370"/>
                  </a:cubicBezTo>
                  <a:cubicBezTo>
                    <a:pt x="20537" y="78449"/>
                    <a:pt x="20454" y="78480"/>
                    <a:pt x="20383" y="78445"/>
                  </a:cubicBezTo>
                  <a:cubicBezTo>
                    <a:pt x="20316" y="78405"/>
                    <a:pt x="20285" y="78312"/>
                    <a:pt x="20316" y="78237"/>
                  </a:cubicBezTo>
                  <a:close/>
                  <a:moveTo>
                    <a:pt x="18193" y="74738"/>
                  </a:moveTo>
                  <a:cubicBezTo>
                    <a:pt x="19591" y="71681"/>
                    <a:pt x="21053" y="68602"/>
                    <a:pt x="22582" y="65514"/>
                  </a:cubicBezTo>
                  <a:cubicBezTo>
                    <a:pt x="27337" y="55896"/>
                    <a:pt x="32589" y="46137"/>
                    <a:pt x="37549" y="36399"/>
                  </a:cubicBezTo>
                  <a:cubicBezTo>
                    <a:pt x="43805" y="24104"/>
                    <a:pt x="49226" y="11738"/>
                    <a:pt x="53197" y="0"/>
                  </a:cubicBezTo>
                  <a:lnTo>
                    <a:pt x="53496" y="0"/>
                  </a:lnTo>
                  <a:cubicBezTo>
                    <a:pt x="49513" y="11791"/>
                    <a:pt x="44069" y="24210"/>
                    <a:pt x="37789" y="36554"/>
                  </a:cubicBezTo>
                  <a:cubicBezTo>
                    <a:pt x="32825" y="46296"/>
                    <a:pt x="27577" y="56055"/>
                    <a:pt x="22826" y="65664"/>
                  </a:cubicBezTo>
                  <a:cubicBezTo>
                    <a:pt x="21297" y="68752"/>
                    <a:pt x="19836" y="71822"/>
                    <a:pt x="18441" y="74880"/>
                  </a:cubicBezTo>
                  <a:cubicBezTo>
                    <a:pt x="18406" y="74959"/>
                    <a:pt x="18323" y="74986"/>
                    <a:pt x="18256" y="74950"/>
                  </a:cubicBezTo>
                  <a:cubicBezTo>
                    <a:pt x="18185" y="74911"/>
                    <a:pt x="18157" y="74813"/>
                    <a:pt x="18193" y="74738"/>
                  </a:cubicBezTo>
                  <a:close/>
                  <a:moveTo>
                    <a:pt x="56416" y="115467"/>
                  </a:moveTo>
                  <a:cubicBezTo>
                    <a:pt x="55112" y="110943"/>
                    <a:pt x="54572" y="106066"/>
                    <a:pt x="54572" y="100998"/>
                  </a:cubicBezTo>
                  <a:cubicBezTo>
                    <a:pt x="54572" y="100163"/>
                    <a:pt x="54588" y="99324"/>
                    <a:pt x="54615" y="98476"/>
                  </a:cubicBezTo>
                  <a:cubicBezTo>
                    <a:pt x="55352" y="77212"/>
                    <a:pt x="63413" y="54301"/>
                    <a:pt x="73991" y="30638"/>
                  </a:cubicBezTo>
                  <a:cubicBezTo>
                    <a:pt x="78119" y="21409"/>
                    <a:pt x="82461" y="12065"/>
                    <a:pt x="86279" y="2757"/>
                  </a:cubicBezTo>
                  <a:cubicBezTo>
                    <a:pt x="86641" y="1873"/>
                    <a:pt x="87000" y="990"/>
                    <a:pt x="87342" y="106"/>
                  </a:cubicBezTo>
                  <a:lnTo>
                    <a:pt x="87342" y="875"/>
                  </a:lnTo>
                  <a:cubicBezTo>
                    <a:pt x="87078" y="1546"/>
                    <a:pt x="86806" y="2218"/>
                    <a:pt x="86531" y="2889"/>
                  </a:cubicBezTo>
                  <a:cubicBezTo>
                    <a:pt x="82709" y="12202"/>
                    <a:pt x="78364" y="21551"/>
                    <a:pt x="74239" y="30775"/>
                  </a:cubicBezTo>
                  <a:cubicBezTo>
                    <a:pt x="63669" y="54429"/>
                    <a:pt x="55624" y="77301"/>
                    <a:pt x="54895" y="98489"/>
                  </a:cubicBezTo>
                  <a:cubicBezTo>
                    <a:pt x="54867" y="99328"/>
                    <a:pt x="54852" y="100168"/>
                    <a:pt x="54852" y="100998"/>
                  </a:cubicBezTo>
                  <a:cubicBezTo>
                    <a:pt x="54852" y="106039"/>
                    <a:pt x="55387" y="110886"/>
                    <a:pt x="56680" y="115370"/>
                  </a:cubicBezTo>
                  <a:cubicBezTo>
                    <a:pt x="56703" y="115454"/>
                    <a:pt x="56664" y="115538"/>
                    <a:pt x="56589" y="115564"/>
                  </a:cubicBezTo>
                  <a:cubicBezTo>
                    <a:pt x="56518" y="115591"/>
                    <a:pt x="56439" y="115547"/>
                    <a:pt x="56416" y="115467"/>
                  </a:cubicBezTo>
                  <a:close/>
                  <a:moveTo>
                    <a:pt x="73668" y="120013"/>
                  </a:moveTo>
                  <a:cubicBezTo>
                    <a:pt x="72801" y="118962"/>
                    <a:pt x="72005" y="117871"/>
                    <a:pt x="71280" y="116735"/>
                  </a:cubicBezTo>
                  <a:cubicBezTo>
                    <a:pt x="66931" y="109945"/>
                    <a:pt x="65308" y="101789"/>
                    <a:pt x="65308" y="93064"/>
                  </a:cubicBezTo>
                  <a:cubicBezTo>
                    <a:pt x="65308" y="92238"/>
                    <a:pt x="65323" y="91403"/>
                    <a:pt x="65351" y="90563"/>
                  </a:cubicBezTo>
                  <a:cubicBezTo>
                    <a:pt x="66088" y="69525"/>
                    <a:pt x="74105" y="46941"/>
                    <a:pt x="84277" y="23667"/>
                  </a:cubicBezTo>
                  <a:cubicBezTo>
                    <a:pt x="85294" y="21339"/>
                    <a:pt x="86318" y="19002"/>
                    <a:pt x="87342" y="16664"/>
                  </a:cubicBezTo>
                  <a:lnTo>
                    <a:pt x="87342" y="17371"/>
                  </a:lnTo>
                  <a:cubicBezTo>
                    <a:pt x="86401" y="19518"/>
                    <a:pt x="85459" y="21666"/>
                    <a:pt x="84525" y="23804"/>
                  </a:cubicBezTo>
                  <a:cubicBezTo>
                    <a:pt x="74357" y="47064"/>
                    <a:pt x="66359" y="69618"/>
                    <a:pt x="65631" y="90577"/>
                  </a:cubicBezTo>
                  <a:cubicBezTo>
                    <a:pt x="65603" y="91412"/>
                    <a:pt x="65587" y="92242"/>
                    <a:pt x="65587" y="93064"/>
                  </a:cubicBezTo>
                  <a:cubicBezTo>
                    <a:pt x="65587" y="101750"/>
                    <a:pt x="67203" y="109834"/>
                    <a:pt x="71505" y="116554"/>
                  </a:cubicBezTo>
                  <a:cubicBezTo>
                    <a:pt x="72222" y="117681"/>
                    <a:pt x="73014" y="118763"/>
                    <a:pt x="73869" y="119801"/>
                  </a:cubicBezTo>
                  <a:cubicBezTo>
                    <a:pt x="73924" y="119863"/>
                    <a:pt x="73920" y="119960"/>
                    <a:pt x="73861" y="120022"/>
                  </a:cubicBezTo>
                  <a:cubicBezTo>
                    <a:pt x="73805" y="120080"/>
                    <a:pt x="73719" y="120075"/>
                    <a:pt x="73668" y="120013"/>
                  </a:cubicBezTo>
                  <a:close/>
                  <a:moveTo>
                    <a:pt x="49513" y="111323"/>
                  </a:moveTo>
                  <a:cubicBezTo>
                    <a:pt x="49301" y="109247"/>
                    <a:pt x="49206" y="107117"/>
                    <a:pt x="49206" y="104957"/>
                  </a:cubicBezTo>
                  <a:cubicBezTo>
                    <a:pt x="49206" y="104122"/>
                    <a:pt x="49218" y="103283"/>
                    <a:pt x="49246" y="102439"/>
                  </a:cubicBezTo>
                  <a:cubicBezTo>
                    <a:pt x="49982" y="81056"/>
                    <a:pt x="58066" y="57981"/>
                    <a:pt x="68853" y="34124"/>
                  </a:cubicBezTo>
                  <a:cubicBezTo>
                    <a:pt x="73041" y="24860"/>
                    <a:pt x="77469" y="15472"/>
                    <a:pt x="81405" y="6123"/>
                  </a:cubicBezTo>
                  <a:cubicBezTo>
                    <a:pt x="82264" y="4082"/>
                    <a:pt x="83083" y="2037"/>
                    <a:pt x="83864" y="0"/>
                  </a:cubicBezTo>
                  <a:lnTo>
                    <a:pt x="84163" y="0"/>
                  </a:lnTo>
                  <a:cubicBezTo>
                    <a:pt x="83371" y="2081"/>
                    <a:pt x="82536" y="4171"/>
                    <a:pt x="81657" y="6256"/>
                  </a:cubicBezTo>
                  <a:cubicBezTo>
                    <a:pt x="77718" y="15613"/>
                    <a:pt x="73285" y="25001"/>
                    <a:pt x="69102" y="34266"/>
                  </a:cubicBezTo>
                  <a:cubicBezTo>
                    <a:pt x="58319" y="58109"/>
                    <a:pt x="50254" y="81144"/>
                    <a:pt x="49525" y="102448"/>
                  </a:cubicBezTo>
                  <a:cubicBezTo>
                    <a:pt x="49498" y="103291"/>
                    <a:pt x="49482" y="104126"/>
                    <a:pt x="49482" y="104957"/>
                  </a:cubicBezTo>
                  <a:cubicBezTo>
                    <a:pt x="49482" y="107108"/>
                    <a:pt x="49580" y="109225"/>
                    <a:pt x="49789" y="111288"/>
                  </a:cubicBezTo>
                  <a:cubicBezTo>
                    <a:pt x="49797" y="111376"/>
                    <a:pt x="49742" y="111451"/>
                    <a:pt x="49667" y="111460"/>
                  </a:cubicBezTo>
                  <a:cubicBezTo>
                    <a:pt x="49592" y="111469"/>
                    <a:pt x="49521" y="111412"/>
                    <a:pt x="49513" y="111323"/>
                  </a:cubicBezTo>
                  <a:close/>
                  <a:moveTo>
                    <a:pt x="64760" y="118781"/>
                  </a:moveTo>
                  <a:cubicBezTo>
                    <a:pt x="61265" y="112397"/>
                    <a:pt x="59938" y="104953"/>
                    <a:pt x="59938" y="97031"/>
                  </a:cubicBezTo>
                  <a:cubicBezTo>
                    <a:pt x="59938" y="96196"/>
                    <a:pt x="59954" y="95361"/>
                    <a:pt x="59981" y="94517"/>
                  </a:cubicBezTo>
                  <a:cubicBezTo>
                    <a:pt x="60718" y="73369"/>
                    <a:pt x="68763" y="50621"/>
                    <a:pt x="79132" y="27148"/>
                  </a:cubicBezTo>
                  <a:cubicBezTo>
                    <a:pt x="81858" y="20985"/>
                    <a:pt x="84671" y="14765"/>
                    <a:pt x="87342" y="8549"/>
                  </a:cubicBezTo>
                  <a:lnTo>
                    <a:pt x="87342" y="9260"/>
                  </a:lnTo>
                  <a:cubicBezTo>
                    <a:pt x="84746" y="15290"/>
                    <a:pt x="82024" y="21317"/>
                    <a:pt x="79380" y="27285"/>
                  </a:cubicBezTo>
                  <a:cubicBezTo>
                    <a:pt x="69015" y="50744"/>
                    <a:pt x="60990" y="73461"/>
                    <a:pt x="60261" y="94531"/>
                  </a:cubicBezTo>
                  <a:cubicBezTo>
                    <a:pt x="60233" y="95370"/>
                    <a:pt x="60218" y="96201"/>
                    <a:pt x="60218" y="97031"/>
                  </a:cubicBezTo>
                  <a:cubicBezTo>
                    <a:pt x="60218" y="104913"/>
                    <a:pt x="61537" y="112300"/>
                    <a:pt x="65000" y="118617"/>
                  </a:cubicBezTo>
                  <a:cubicBezTo>
                    <a:pt x="65040" y="118688"/>
                    <a:pt x="65020" y="118785"/>
                    <a:pt x="64953" y="118829"/>
                  </a:cubicBezTo>
                  <a:cubicBezTo>
                    <a:pt x="64886" y="118873"/>
                    <a:pt x="64803" y="118851"/>
                    <a:pt x="64760" y="118781"/>
                  </a:cubicBezTo>
                  <a:close/>
                  <a:moveTo>
                    <a:pt x="43860" y="106976"/>
                  </a:moveTo>
                  <a:cubicBezTo>
                    <a:pt x="43868" y="106782"/>
                    <a:pt x="43872" y="106592"/>
                    <a:pt x="43876" y="106397"/>
                  </a:cubicBezTo>
                  <a:cubicBezTo>
                    <a:pt x="44612" y="84899"/>
                    <a:pt x="52720" y="61657"/>
                    <a:pt x="63708" y="37614"/>
                  </a:cubicBezTo>
                  <a:cubicBezTo>
                    <a:pt x="67963" y="28306"/>
                    <a:pt x="72482" y="18878"/>
                    <a:pt x="76532" y="9481"/>
                  </a:cubicBezTo>
                  <a:cubicBezTo>
                    <a:pt x="77895" y="6322"/>
                    <a:pt x="79167" y="3154"/>
                    <a:pt x="80345" y="0"/>
                  </a:cubicBezTo>
                  <a:lnTo>
                    <a:pt x="80645" y="0"/>
                  </a:lnTo>
                  <a:cubicBezTo>
                    <a:pt x="79455" y="3199"/>
                    <a:pt x="78163" y="6410"/>
                    <a:pt x="76780" y="9618"/>
                  </a:cubicBezTo>
                  <a:cubicBezTo>
                    <a:pt x="72730" y="19024"/>
                    <a:pt x="68211" y="28452"/>
                    <a:pt x="63956" y="37756"/>
                  </a:cubicBezTo>
                  <a:cubicBezTo>
                    <a:pt x="52976" y="61785"/>
                    <a:pt x="44884" y="84992"/>
                    <a:pt x="44155" y="106406"/>
                  </a:cubicBezTo>
                  <a:cubicBezTo>
                    <a:pt x="44148" y="106600"/>
                    <a:pt x="44144" y="106790"/>
                    <a:pt x="44140" y="106985"/>
                  </a:cubicBezTo>
                  <a:cubicBezTo>
                    <a:pt x="44136" y="107069"/>
                    <a:pt x="44073" y="107135"/>
                    <a:pt x="43998" y="107135"/>
                  </a:cubicBezTo>
                  <a:cubicBezTo>
                    <a:pt x="43919" y="107131"/>
                    <a:pt x="43860" y="107060"/>
                    <a:pt x="43860" y="106976"/>
                  </a:cubicBezTo>
                  <a:close/>
                  <a:moveTo>
                    <a:pt x="25225" y="85743"/>
                  </a:moveTo>
                  <a:cubicBezTo>
                    <a:pt x="28645" y="75728"/>
                    <a:pt x="32994" y="65469"/>
                    <a:pt x="38006" y="55052"/>
                  </a:cubicBezTo>
                  <a:cubicBezTo>
                    <a:pt x="42572" y="45549"/>
                    <a:pt x="47548" y="35918"/>
                    <a:pt x="52165" y="26304"/>
                  </a:cubicBezTo>
                  <a:cubicBezTo>
                    <a:pt x="56408" y="17473"/>
                    <a:pt x="60111" y="8619"/>
                    <a:pt x="63125" y="0"/>
                  </a:cubicBezTo>
                  <a:lnTo>
                    <a:pt x="63420" y="0"/>
                  </a:lnTo>
                  <a:cubicBezTo>
                    <a:pt x="60399" y="8664"/>
                    <a:pt x="56676" y="17575"/>
                    <a:pt x="52409" y="26450"/>
                  </a:cubicBezTo>
                  <a:cubicBezTo>
                    <a:pt x="47792" y="36072"/>
                    <a:pt x="42816" y="45704"/>
                    <a:pt x="38250" y="55202"/>
                  </a:cubicBezTo>
                  <a:cubicBezTo>
                    <a:pt x="33243" y="65606"/>
                    <a:pt x="28901" y="75856"/>
                    <a:pt x="25485" y="85854"/>
                  </a:cubicBezTo>
                  <a:cubicBezTo>
                    <a:pt x="25458" y="85933"/>
                    <a:pt x="25379" y="85973"/>
                    <a:pt x="25308" y="85942"/>
                  </a:cubicBezTo>
                  <a:cubicBezTo>
                    <a:pt x="25233" y="85911"/>
                    <a:pt x="25198" y="85823"/>
                    <a:pt x="25225" y="85743"/>
                  </a:cubicBezTo>
                  <a:close/>
                  <a:moveTo>
                    <a:pt x="28085" y="89737"/>
                  </a:moveTo>
                  <a:cubicBezTo>
                    <a:pt x="31738" y="77358"/>
                    <a:pt x="36942" y="64586"/>
                    <a:pt x="43143" y="51562"/>
                  </a:cubicBezTo>
                  <a:cubicBezTo>
                    <a:pt x="47654" y="42103"/>
                    <a:pt x="52539" y="32507"/>
                    <a:pt x="57038" y="22942"/>
                  </a:cubicBezTo>
                  <a:cubicBezTo>
                    <a:pt x="60655" y="15251"/>
                    <a:pt x="63842" y="7546"/>
                    <a:pt x="66505" y="0"/>
                  </a:cubicBezTo>
                  <a:lnTo>
                    <a:pt x="66805" y="0"/>
                  </a:lnTo>
                  <a:cubicBezTo>
                    <a:pt x="64126" y="7594"/>
                    <a:pt x="60923" y="15348"/>
                    <a:pt x="57282" y="23088"/>
                  </a:cubicBezTo>
                  <a:cubicBezTo>
                    <a:pt x="52779" y="32662"/>
                    <a:pt x="47894" y="42253"/>
                    <a:pt x="43391" y="51712"/>
                  </a:cubicBezTo>
                  <a:cubicBezTo>
                    <a:pt x="37194" y="64723"/>
                    <a:pt x="31994" y="77482"/>
                    <a:pt x="28349" y="89834"/>
                  </a:cubicBezTo>
                  <a:cubicBezTo>
                    <a:pt x="28326" y="89918"/>
                    <a:pt x="28247" y="89962"/>
                    <a:pt x="28176" y="89932"/>
                  </a:cubicBezTo>
                  <a:cubicBezTo>
                    <a:pt x="28101" y="89905"/>
                    <a:pt x="28062" y="89817"/>
                    <a:pt x="28085" y="89737"/>
                  </a:cubicBezTo>
                  <a:close/>
                  <a:moveTo>
                    <a:pt x="31296" y="93886"/>
                  </a:moveTo>
                  <a:cubicBezTo>
                    <a:pt x="34866" y="79147"/>
                    <a:pt x="40878" y="63795"/>
                    <a:pt x="48288" y="48076"/>
                  </a:cubicBezTo>
                  <a:cubicBezTo>
                    <a:pt x="52732" y="38653"/>
                    <a:pt x="57523" y="29101"/>
                    <a:pt x="61912" y="19576"/>
                  </a:cubicBezTo>
                  <a:cubicBezTo>
                    <a:pt x="64929" y="13024"/>
                    <a:pt x="67616" y="6463"/>
                    <a:pt x="69921" y="0"/>
                  </a:cubicBezTo>
                  <a:lnTo>
                    <a:pt x="70220" y="0"/>
                  </a:lnTo>
                  <a:cubicBezTo>
                    <a:pt x="67904" y="6512"/>
                    <a:pt x="65197" y="13121"/>
                    <a:pt x="62160" y="19722"/>
                  </a:cubicBezTo>
                  <a:cubicBezTo>
                    <a:pt x="57767" y="29251"/>
                    <a:pt x="52976" y="38803"/>
                    <a:pt x="48532" y="48222"/>
                  </a:cubicBezTo>
                  <a:cubicBezTo>
                    <a:pt x="41130" y="63928"/>
                    <a:pt x="35126" y="79262"/>
                    <a:pt x="31564" y="93970"/>
                  </a:cubicBezTo>
                  <a:cubicBezTo>
                    <a:pt x="31544" y="94053"/>
                    <a:pt x="31470" y="94102"/>
                    <a:pt x="31395" y="94076"/>
                  </a:cubicBezTo>
                  <a:cubicBezTo>
                    <a:pt x="31320" y="94053"/>
                    <a:pt x="31277" y="93970"/>
                    <a:pt x="31296" y="93886"/>
                  </a:cubicBezTo>
                  <a:close/>
                  <a:moveTo>
                    <a:pt x="34929" y="98171"/>
                  </a:moveTo>
                  <a:cubicBezTo>
                    <a:pt x="38025" y="81087"/>
                    <a:pt x="44794" y="63084"/>
                    <a:pt x="53429" y="44586"/>
                  </a:cubicBezTo>
                  <a:cubicBezTo>
                    <a:pt x="57806" y="35202"/>
                    <a:pt x="62510" y="25695"/>
                    <a:pt x="66785" y="16214"/>
                  </a:cubicBezTo>
                  <a:cubicBezTo>
                    <a:pt x="69228" y="10793"/>
                    <a:pt x="71430" y="5368"/>
                    <a:pt x="73368" y="0"/>
                  </a:cubicBezTo>
                  <a:lnTo>
                    <a:pt x="73668" y="0"/>
                  </a:lnTo>
                  <a:cubicBezTo>
                    <a:pt x="71717" y="5416"/>
                    <a:pt x="69499" y="10886"/>
                    <a:pt x="67033" y="16351"/>
                  </a:cubicBezTo>
                  <a:cubicBezTo>
                    <a:pt x="62755" y="25841"/>
                    <a:pt x="58051" y="35352"/>
                    <a:pt x="53674" y="44732"/>
                  </a:cubicBezTo>
                  <a:cubicBezTo>
                    <a:pt x="45046" y="63216"/>
                    <a:pt x="38289" y="81197"/>
                    <a:pt x="35201" y="98233"/>
                  </a:cubicBezTo>
                  <a:cubicBezTo>
                    <a:pt x="35189" y="98321"/>
                    <a:pt x="35114" y="98374"/>
                    <a:pt x="35039" y="98357"/>
                  </a:cubicBezTo>
                  <a:cubicBezTo>
                    <a:pt x="34964" y="98339"/>
                    <a:pt x="34913" y="98259"/>
                    <a:pt x="34929" y="98171"/>
                  </a:cubicBezTo>
                  <a:close/>
                  <a:moveTo>
                    <a:pt x="39081" y="102562"/>
                  </a:moveTo>
                  <a:cubicBezTo>
                    <a:pt x="41228" y="83159"/>
                    <a:pt x="48706" y="62452"/>
                    <a:pt x="58567" y="41104"/>
                  </a:cubicBezTo>
                  <a:cubicBezTo>
                    <a:pt x="62885" y="31752"/>
                    <a:pt x="67498" y="22288"/>
                    <a:pt x="71662" y="12847"/>
                  </a:cubicBezTo>
                  <a:cubicBezTo>
                    <a:pt x="73549" y="8562"/>
                    <a:pt x="75279" y="4268"/>
                    <a:pt x="76847" y="0"/>
                  </a:cubicBezTo>
                  <a:lnTo>
                    <a:pt x="77146" y="0"/>
                  </a:lnTo>
                  <a:cubicBezTo>
                    <a:pt x="75567" y="4312"/>
                    <a:pt x="73817" y="8650"/>
                    <a:pt x="71911" y="12984"/>
                  </a:cubicBezTo>
                  <a:cubicBezTo>
                    <a:pt x="67746" y="22434"/>
                    <a:pt x="63129" y="31902"/>
                    <a:pt x="58815" y="41246"/>
                  </a:cubicBezTo>
                  <a:cubicBezTo>
                    <a:pt x="48958" y="62580"/>
                    <a:pt x="41492" y="83256"/>
                    <a:pt x="39357" y="102598"/>
                  </a:cubicBezTo>
                  <a:cubicBezTo>
                    <a:pt x="39349" y="102686"/>
                    <a:pt x="39278" y="102744"/>
                    <a:pt x="39203" y="102735"/>
                  </a:cubicBezTo>
                  <a:cubicBezTo>
                    <a:pt x="39128" y="102726"/>
                    <a:pt x="39073" y="102646"/>
                    <a:pt x="39081" y="102562"/>
                  </a:cubicBezTo>
                  <a:close/>
                  <a:moveTo>
                    <a:pt x="1788" y="37137"/>
                  </a:moveTo>
                  <a:cubicBezTo>
                    <a:pt x="2879" y="34924"/>
                    <a:pt x="3915" y="32724"/>
                    <a:pt x="4893" y="30537"/>
                  </a:cubicBezTo>
                  <a:cubicBezTo>
                    <a:pt x="9656" y="19890"/>
                    <a:pt x="12851" y="9379"/>
                    <a:pt x="13438" y="0"/>
                  </a:cubicBezTo>
                  <a:lnTo>
                    <a:pt x="13717" y="0"/>
                  </a:lnTo>
                  <a:cubicBezTo>
                    <a:pt x="13126" y="9450"/>
                    <a:pt x="9920" y="19996"/>
                    <a:pt x="5141" y="30678"/>
                  </a:cubicBezTo>
                  <a:cubicBezTo>
                    <a:pt x="4164" y="32865"/>
                    <a:pt x="3124" y="35070"/>
                    <a:pt x="2032" y="37287"/>
                  </a:cubicBezTo>
                  <a:cubicBezTo>
                    <a:pt x="1997" y="37362"/>
                    <a:pt x="1910" y="37389"/>
                    <a:pt x="1843" y="37349"/>
                  </a:cubicBezTo>
                  <a:cubicBezTo>
                    <a:pt x="1776" y="37305"/>
                    <a:pt x="1753" y="37212"/>
                    <a:pt x="1788" y="37137"/>
                  </a:cubicBezTo>
                  <a:close/>
                  <a:moveTo>
                    <a:pt x="2722" y="40716"/>
                  </a:moveTo>
                  <a:cubicBezTo>
                    <a:pt x="5050" y="36218"/>
                    <a:pt x="7205" y="31761"/>
                    <a:pt x="9116" y="27365"/>
                  </a:cubicBezTo>
                  <a:cubicBezTo>
                    <a:pt x="13241" y="17884"/>
                    <a:pt x="16125" y="8535"/>
                    <a:pt x="17027" y="0"/>
                  </a:cubicBezTo>
                  <a:lnTo>
                    <a:pt x="17306" y="0"/>
                  </a:lnTo>
                  <a:cubicBezTo>
                    <a:pt x="16404" y="8593"/>
                    <a:pt x="13505" y="17985"/>
                    <a:pt x="9368" y="27502"/>
                  </a:cubicBezTo>
                  <a:cubicBezTo>
                    <a:pt x="7453" y="31902"/>
                    <a:pt x="5294" y="36368"/>
                    <a:pt x="2962" y="40875"/>
                  </a:cubicBezTo>
                  <a:cubicBezTo>
                    <a:pt x="2923" y="40950"/>
                    <a:pt x="2840" y="40972"/>
                    <a:pt x="2773" y="40932"/>
                  </a:cubicBezTo>
                  <a:cubicBezTo>
                    <a:pt x="2706" y="40888"/>
                    <a:pt x="2682" y="40791"/>
                    <a:pt x="2722" y="40716"/>
                  </a:cubicBezTo>
                  <a:close/>
                  <a:moveTo>
                    <a:pt x="16251" y="71407"/>
                  </a:moveTo>
                  <a:cubicBezTo>
                    <a:pt x="16645" y="70603"/>
                    <a:pt x="17039" y="69803"/>
                    <a:pt x="17440" y="68999"/>
                  </a:cubicBezTo>
                  <a:cubicBezTo>
                    <a:pt x="22263" y="59346"/>
                    <a:pt x="27597" y="49547"/>
                    <a:pt x="32671" y="39766"/>
                  </a:cubicBezTo>
                  <a:cubicBezTo>
                    <a:pt x="39656" y="26296"/>
                    <a:pt x="45708" y="12750"/>
                    <a:pt x="49955" y="0"/>
                  </a:cubicBezTo>
                  <a:lnTo>
                    <a:pt x="50250" y="0"/>
                  </a:lnTo>
                  <a:cubicBezTo>
                    <a:pt x="45995" y="12808"/>
                    <a:pt x="39920" y="26402"/>
                    <a:pt x="32912" y="39920"/>
                  </a:cubicBezTo>
                  <a:cubicBezTo>
                    <a:pt x="27837" y="49706"/>
                    <a:pt x="22503" y="59505"/>
                    <a:pt x="17681" y="69154"/>
                  </a:cubicBezTo>
                  <a:cubicBezTo>
                    <a:pt x="17283" y="69954"/>
                    <a:pt x="16889" y="70758"/>
                    <a:pt x="16495" y="71553"/>
                  </a:cubicBezTo>
                  <a:cubicBezTo>
                    <a:pt x="16459" y="71632"/>
                    <a:pt x="16373" y="71659"/>
                    <a:pt x="16306" y="71615"/>
                  </a:cubicBezTo>
                  <a:cubicBezTo>
                    <a:pt x="16239" y="71575"/>
                    <a:pt x="16215" y="71482"/>
                    <a:pt x="16251" y="71407"/>
                  </a:cubicBezTo>
                  <a:close/>
                  <a:moveTo>
                    <a:pt x="2355" y="7652"/>
                  </a:moveTo>
                  <a:cubicBezTo>
                    <a:pt x="2076" y="11487"/>
                    <a:pt x="1359" y="15507"/>
                    <a:pt x="275" y="19642"/>
                  </a:cubicBezTo>
                  <a:cubicBezTo>
                    <a:pt x="252" y="19726"/>
                    <a:pt x="173" y="19775"/>
                    <a:pt x="102" y="19748"/>
                  </a:cubicBezTo>
                  <a:cubicBezTo>
                    <a:pt x="27" y="19726"/>
                    <a:pt x="-16" y="19638"/>
                    <a:pt x="7" y="19558"/>
                  </a:cubicBezTo>
                  <a:cubicBezTo>
                    <a:pt x="1087" y="15436"/>
                    <a:pt x="1800" y="11438"/>
                    <a:pt x="2076" y="7625"/>
                  </a:cubicBezTo>
                  <a:cubicBezTo>
                    <a:pt x="2084" y="7541"/>
                    <a:pt x="2151" y="7480"/>
                    <a:pt x="2229" y="7484"/>
                  </a:cubicBezTo>
                  <a:cubicBezTo>
                    <a:pt x="2304" y="7493"/>
                    <a:pt x="2359" y="7568"/>
                    <a:pt x="2355" y="7652"/>
                  </a:cubicBezTo>
                  <a:close/>
                  <a:moveTo>
                    <a:pt x="6240" y="0"/>
                  </a:moveTo>
                  <a:cubicBezTo>
                    <a:pt x="6260" y="579"/>
                    <a:pt x="6271" y="1162"/>
                    <a:pt x="6271" y="1750"/>
                  </a:cubicBezTo>
                  <a:cubicBezTo>
                    <a:pt x="6271" y="9856"/>
                    <a:pt x="4109" y="18904"/>
                    <a:pt x="488" y="28231"/>
                  </a:cubicBezTo>
                  <a:cubicBezTo>
                    <a:pt x="456" y="28306"/>
                    <a:pt x="374" y="28345"/>
                    <a:pt x="303" y="28310"/>
                  </a:cubicBezTo>
                  <a:cubicBezTo>
                    <a:pt x="232" y="28275"/>
                    <a:pt x="200" y="28182"/>
                    <a:pt x="232" y="28102"/>
                  </a:cubicBezTo>
                  <a:cubicBezTo>
                    <a:pt x="3845" y="18807"/>
                    <a:pt x="5996" y="9795"/>
                    <a:pt x="5996" y="1750"/>
                  </a:cubicBezTo>
                  <a:cubicBezTo>
                    <a:pt x="5996" y="1162"/>
                    <a:pt x="5984" y="579"/>
                    <a:pt x="5960" y="0"/>
                  </a:cubicBezTo>
                  <a:close/>
                  <a:moveTo>
                    <a:pt x="3730" y="44042"/>
                  </a:moveTo>
                  <a:cubicBezTo>
                    <a:pt x="7323" y="37327"/>
                    <a:pt x="10593" y="30683"/>
                    <a:pt x="13335" y="24197"/>
                  </a:cubicBezTo>
                  <a:cubicBezTo>
                    <a:pt x="16865" y="15856"/>
                    <a:pt x="19426" y="7639"/>
                    <a:pt x="20521" y="0"/>
                  </a:cubicBezTo>
                  <a:lnTo>
                    <a:pt x="20801" y="0"/>
                  </a:lnTo>
                  <a:cubicBezTo>
                    <a:pt x="19706" y="7692"/>
                    <a:pt x="17129" y="15953"/>
                    <a:pt x="13587" y="24330"/>
                  </a:cubicBezTo>
                  <a:cubicBezTo>
                    <a:pt x="10838" y="30828"/>
                    <a:pt x="7564" y="37482"/>
                    <a:pt x="3971" y="44201"/>
                  </a:cubicBezTo>
                  <a:cubicBezTo>
                    <a:pt x="3931" y="44277"/>
                    <a:pt x="3845" y="44299"/>
                    <a:pt x="3778" y="44254"/>
                  </a:cubicBezTo>
                  <a:cubicBezTo>
                    <a:pt x="3711" y="44210"/>
                    <a:pt x="3691" y="44113"/>
                    <a:pt x="3730" y="44042"/>
                  </a:cubicBezTo>
                  <a:close/>
                  <a:moveTo>
                    <a:pt x="945" y="33108"/>
                  </a:moveTo>
                  <a:cubicBezTo>
                    <a:pt x="6224" y="21476"/>
                    <a:pt x="9608" y="10015"/>
                    <a:pt x="9754" y="0"/>
                  </a:cubicBezTo>
                  <a:lnTo>
                    <a:pt x="10034" y="0"/>
                  </a:lnTo>
                  <a:cubicBezTo>
                    <a:pt x="9884" y="10091"/>
                    <a:pt x="6484" y="21586"/>
                    <a:pt x="1193" y="33249"/>
                  </a:cubicBezTo>
                  <a:cubicBezTo>
                    <a:pt x="1158" y="33324"/>
                    <a:pt x="1075" y="33355"/>
                    <a:pt x="1008" y="33316"/>
                  </a:cubicBezTo>
                  <a:cubicBezTo>
                    <a:pt x="937" y="33276"/>
                    <a:pt x="910" y="33183"/>
                    <a:pt x="945" y="33108"/>
                  </a:cubicBezTo>
                  <a:close/>
                  <a:moveTo>
                    <a:pt x="11279" y="62147"/>
                  </a:moveTo>
                  <a:cubicBezTo>
                    <a:pt x="13532" y="58056"/>
                    <a:pt x="15805" y="53952"/>
                    <a:pt x="18051" y="49856"/>
                  </a:cubicBezTo>
                  <a:lnTo>
                    <a:pt x="18051" y="49856"/>
                  </a:lnTo>
                  <a:cubicBezTo>
                    <a:pt x="26317" y="34668"/>
                    <a:pt x="33751" y="19417"/>
                    <a:pt x="38675" y="5160"/>
                  </a:cubicBezTo>
                  <a:cubicBezTo>
                    <a:pt x="39274" y="3433"/>
                    <a:pt x="39830" y="1710"/>
                    <a:pt x="40338" y="0"/>
                  </a:cubicBezTo>
                  <a:lnTo>
                    <a:pt x="40633" y="0"/>
                  </a:lnTo>
                  <a:cubicBezTo>
                    <a:pt x="40113" y="1745"/>
                    <a:pt x="39546" y="3508"/>
                    <a:pt x="38935" y="5275"/>
                  </a:cubicBezTo>
                  <a:cubicBezTo>
                    <a:pt x="33999" y="19558"/>
                    <a:pt x="26561" y="34822"/>
                    <a:pt x="18291" y="50020"/>
                  </a:cubicBezTo>
                  <a:lnTo>
                    <a:pt x="18287" y="50020"/>
                  </a:lnTo>
                  <a:cubicBezTo>
                    <a:pt x="16042" y="54115"/>
                    <a:pt x="13765" y="58220"/>
                    <a:pt x="11515" y="62311"/>
                  </a:cubicBezTo>
                  <a:cubicBezTo>
                    <a:pt x="11476" y="62381"/>
                    <a:pt x="11389" y="62403"/>
                    <a:pt x="11326" y="62359"/>
                  </a:cubicBezTo>
                  <a:cubicBezTo>
                    <a:pt x="11259" y="62315"/>
                    <a:pt x="11239" y="62218"/>
                    <a:pt x="11279" y="62147"/>
                  </a:cubicBezTo>
                  <a:close/>
                  <a:moveTo>
                    <a:pt x="9841" y="59196"/>
                  </a:moveTo>
                  <a:cubicBezTo>
                    <a:pt x="10952" y="57203"/>
                    <a:pt x="12067" y="55211"/>
                    <a:pt x="13178" y="53218"/>
                  </a:cubicBezTo>
                  <a:lnTo>
                    <a:pt x="13178" y="53223"/>
                  </a:lnTo>
                  <a:cubicBezTo>
                    <a:pt x="21616" y="37981"/>
                    <a:pt x="29303" y="22677"/>
                    <a:pt x="34452" y="8332"/>
                  </a:cubicBezTo>
                  <a:cubicBezTo>
                    <a:pt x="35457" y="5531"/>
                    <a:pt x="36355" y="2744"/>
                    <a:pt x="37123" y="0"/>
                  </a:cubicBezTo>
                  <a:lnTo>
                    <a:pt x="37415" y="0"/>
                  </a:lnTo>
                  <a:cubicBezTo>
                    <a:pt x="36639" y="2783"/>
                    <a:pt x="35728" y="5606"/>
                    <a:pt x="34708" y="8452"/>
                  </a:cubicBezTo>
                  <a:cubicBezTo>
                    <a:pt x="29551" y="22819"/>
                    <a:pt x="21857" y="38136"/>
                    <a:pt x="13414" y="53386"/>
                  </a:cubicBezTo>
                  <a:lnTo>
                    <a:pt x="13414" y="53386"/>
                  </a:lnTo>
                  <a:cubicBezTo>
                    <a:pt x="12303" y="55379"/>
                    <a:pt x="11188" y="57371"/>
                    <a:pt x="10077" y="59364"/>
                  </a:cubicBezTo>
                  <a:cubicBezTo>
                    <a:pt x="10034" y="59435"/>
                    <a:pt x="9951" y="59457"/>
                    <a:pt x="9884" y="59412"/>
                  </a:cubicBezTo>
                  <a:cubicBezTo>
                    <a:pt x="9821" y="59364"/>
                    <a:pt x="9801" y="59267"/>
                    <a:pt x="9841" y="59196"/>
                  </a:cubicBezTo>
                  <a:close/>
                  <a:moveTo>
                    <a:pt x="4814" y="47214"/>
                  </a:moveTo>
                  <a:cubicBezTo>
                    <a:pt x="9667" y="38326"/>
                    <a:pt x="14064" y="29534"/>
                    <a:pt x="17563" y="21021"/>
                  </a:cubicBezTo>
                  <a:cubicBezTo>
                    <a:pt x="20517" y="13815"/>
                    <a:pt x="22759" y="6711"/>
                    <a:pt x="23949" y="0"/>
                  </a:cubicBezTo>
                  <a:lnTo>
                    <a:pt x="24229" y="0"/>
                  </a:lnTo>
                  <a:cubicBezTo>
                    <a:pt x="23039" y="6759"/>
                    <a:pt x="20785" y="13908"/>
                    <a:pt x="17815" y="21153"/>
                  </a:cubicBezTo>
                  <a:cubicBezTo>
                    <a:pt x="14312" y="29680"/>
                    <a:pt x="9908" y="38480"/>
                    <a:pt x="5050" y="47374"/>
                  </a:cubicBezTo>
                  <a:cubicBezTo>
                    <a:pt x="5011" y="47449"/>
                    <a:pt x="4924" y="47471"/>
                    <a:pt x="4857" y="47427"/>
                  </a:cubicBezTo>
                  <a:cubicBezTo>
                    <a:pt x="4794" y="47382"/>
                    <a:pt x="4774" y="47285"/>
                    <a:pt x="4814" y="47210"/>
                  </a:cubicBezTo>
                  <a:close/>
                  <a:moveTo>
                    <a:pt x="14474" y="68226"/>
                  </a:moveTo>
                  <a:cubicBezTo>
                    <a:pt x="18764" y="59916"/>
                    <a:pt x="23358" y="51509"/>
                    <a:pt x="27798" y="43123"/>
                  </a:cubicBezTo>
                  <a:lnTo>
                    <a:pt x="27798" y="43123"/>
                  </a:lnTo>
                  <a:cubicBezTo>
                    <a:pt x="35504" y="28465"/>
                    <a:pt x="42249" y="13744"/>
                    <a:pt x="46736" y="0"/>
                  </a:cubicBezTo>
                  <a:lnTo>
                    <a:pt x="47031" y="0"/>
                  </a:lnTo>
                  <a:cubicBezTo>
                    <a:pt x="42536" y="13806"/>
                    <a:pt x="35768" y="28575"/>
                    <a:pt x="28038" y="43283"/>
                  </a:cubicBezTo>
                  <a:lnTo>
                    <a:pt x="28038" y="43283"/>
                  </a:lnTo>
                  <a:cubicBezTo>
                    <a:pt x="23594" y="51668"/>
                    <a:pt x="19001" y="60075"/>
                    <a:pt x="14714" y="68381"/>
                  </a:cubicBezTo>
                  <a:cubicBezTo>
                    <a:pt x="14675" y="68456"/>
                    <a:pt x="14588" y="68482"/>
                    <a:pt x="14525" y="68438"/>
                  </a:cubicBezTo>
                  <a:cubicBezTo>
                    <a:pt x="14458" y="68399"/>
                    <a:pt x="14434" y="68301"/>
                    <a:pt x="14474" y="68226"/>
                  </a:cubicBezTo>
                  <a:close/>
                  <a:moveTo>
                    <a:pt x="12819" y="65147"/>
                  </a:moveTo>
                  <a:cubicBezTo>
                    <a:pt x="16140" y="58949"/>
                    <a:pt x="19572" y="52715"/>
                    <a:pt x="22928" y="46490"/>
                  </a:cubicBezTo>
                  <a:lnTo>
                    <a:pt x="22928" y="46490"/>
                  </a:lnTo>
                  <a:cubicBezTo>
                    <a:pt x="31021" y="31354"/>
                    <a:pt x="38195" y="16156"/>
                    <a:pt x="42895" y="1988"/>
                  </a:cubicBezTo>
                  <a:cubicBezTo>
                    <a:pt x="43115" y="1325"/>
                    <a:pt x="43332" y="663"/>
                    <a:pt x="43537" y="0"/>
                  </a:cubicBezTo>
                  <a:lnTo>
                    <a:pt x="43832" y="0"/>
                  </a:lnTo>
                  <a:cubicBezTo>
                    <a:pt x="43616" y="698"/>
                    <a:pt x="43387" y="1396"/>
                    <a:pt x="43155" y="2094"/>
                  </a:cubicBezTo>
                  <a:cubicBezTo>
                    <a:pt x="38447" y="16293"/>
                    <a:pt x="31265" y="31504"/>
                    <a:pt x="23165" y="46649"/>
                  </a:cubicBezTo>
                  <a:lnTo>
                    <a:pt x="23165" y="46649"/>
                  </a:lnTo>
                  <a:cubicBezTo>
                    <a:pt x="19808" y="52878"/>
                    <a:pt x="16377" y="59112"/>
                    <a:pt x="13059" y="65310"/>
                  </a:cubicBezTo>
                  <a:cubicBezTo>
                    <a:pt x="13020" y="65381"/>
                    <a:pt x="12933" y="65408"/>
                    <a:pt x="12866" y="65363"/>
                  </a:cubicBezTo>
                  <a:cubicBezTo>
                    <a:pt x="12803" y="65319"/>
                    <a:pt x="12780" y="65222"/>
                    <a:pt x="12819" y="65147"/>
                  </a:cubicBezTo>
                  <a:close/>
                  <a:moveTo>
                    <a:pt x="8486" y="56267"/>
                  </a:moveTo>
                  <a:cubicBezTo>
                    <a:pt x="17023" y="41078"/>
                    <a:pt x="24898" y="25832"/>
                    <a:pt x="30229" y="11500"/>
                  </a:cubicBezTo>
                  <a:cubicBezTo>
                    <a:pt x="31675" y="7621"/>
                    <a:pt x="32912" y="3769"/>
                    <a:pt x="33885" y="0"/>
                  </a:cubicBezTo>
                  <a:lnTo>
                    <a:pt x="34176" y="0"/>
                  </a:lnTo>
                  <a:cubicBezTo>
                    <a:pt x="33195" y="3808"/>
                    <a:pt x="31946" y="7700"/>
                    <a:pt x="30485" y="11624"/>
                  </a:cubicBezTo>
                  <a:cubicBezTo>
                    <a:pt x="25146" y="25977"/>
                    <a:pt x="17263" y="41237"/>
                    <a:pt x="8722" y="56435"/>
                  </a:cubicBezTo>
                  <a:cubicBezTo>
                    <a:pt x="8679" y="56505"/>
                    <a:pt x="8596" y="56528"/>
                    <a:pt x="8529" y="56483"/>
                  </a:cubicBezTo>
                  <a:cubicBezTo>
                    <a:pt x="8466" y="56435"/>
                    <a:pt x="8446" y="56342"/>
                    <a:pt x="8486" y="56267"/>
                  </a:cubicBezTo>
                  <a:close/>
                  <a:moveTo>
                    <a:pt x="5968" y="50289"/>
                  </a:moveTo>
                  <a:cubicBezTo>
                    <a:pt x="12071" y="39262"/>
                    <a:pt x="17610" y="28337"/>
                    <a:pt x="21786" y="17848"/>
                  </a:cubicBezTo>
                  <a:cubicBezTo>
                    <a:pt x="24205" y="11761"/>
                    <a:pt x="26116" y="5752"/>
                    <a:pt x="27305" y="0"/>
                  </a:cubicBezTo>
                  <a:lnTo>
                    <a:pt x="27593" y="0"/>
                  </a:lnTo>
                  <a:cubicBezTo>
                    <a:pt x="26391" y="5801"/>
                    <a:pt x="24477" y="11849"/>
                    <a:pt x="22038" y="17977"/>
                  </a:cubicBezTo>
                  <a:cubicBezTo>
                    <a:pt x="17858" y="28482"/>
                    <a:pt x="12311" y="39421"/>
                    <a:pt x="6204" y="50453"/>
                  </a:cubicBezTo>
                  <a:cubicBezTo>
                    <a:pt x="6165" y="50528"/>
                    <a:pt x="6078" y="50550"/>
                    <a:pt x="6011" y="50506"/>
                  </a:cubicBezTo>
                  <a:cubicBezTo>
                    <a:pt x="5948" y="50457"/>
                    <a:pt x="5929" y="50364"/>
                    <a:pt x="5968" y="50289"/>
                  </a:cubicBezTo>
                  <a:close/>
                  <a:moveTo>
                    <a:pt x="7193" y="53302"/>
                  </a:moveTo>
                  <a:cubicBezTo>
                    <a:pt x="14525" y="40172"/>
                    <a:pt x="21223" y="27095"/>
                    <a:pt x="26009" y="14676"/>
                  </a:cubicBezTo>
                  <a:cubicBezTo>
                    <a:pt x="27924" y="9693"/>
                    <a:pt x="29496" y="4771"/>
                    <a:pt x="30615" y="0"/>
                  </a:cubicBezTo>
                  <a:lnTo>
                    <a:pt x="30906" y="0"/>
                  </a:lnTo>
                  <a:cubicBezTo>
                    <a:pt x="29780" y="4816"/>
                    <a:pt x="28192" y="9777"/>
                    <a:pt x="26261" y="14800"/>
                  </a:cubicBezTo>
                  <a:cubicBezTo>
                    <a:pt x="21471" y="27245"/>
                    <a:pt x="14765" y="40331"/>
                    <a:pt x="7430" y="53466"/>
                  </a:cubicBezTo>
                  <a:cubicBezTo>
                    <a:pt x="7386" y="53541"/>
                    <a:pt x="7304" y="53563"/>
                    <a:pt x="7237" y="53514"/>
                  </a:cubicBezTo>
                  <a:cubicBezTo>
                    <a:pt x="7174" y="53470"/>
                    <a:pt x="7154" y="53373"/>
                    <a:pt x="7193" y="53302"/>
                  </a:cubicBezTo>
                  <a:close/>
                  <a:moveTo>
                    <a:pt x="81421" y="118701"/>
                  </a:moveTo>
                  <a:cubicBezTo>
                    <a:pt x="79522" y="116797"/>
                    <a:pt x="77859" y="114721"/>
                    <a:pt x="76461" y="112476"/>
                  </a:cubicBezTo>
                  <a:cubicBezTo>
                    <a:pt x="72265" y="105739"/>
                    <a:pt x="70677" y="97694"/>
                    <a:pt x="70677" y="89097"/>
                  </a:cubicBezTo>
                  <a:cubicBezTo>
                    <a:pt x="70677" y="88270"/>
                    <a:pt x="70693" y="87440"/>
                    <a:pt x="70721" y="86605"/>
                  </a:cubicBezTo>
                  <a:cubicBezTo>
                    <a:pt x="71406" y="67153"/>
                    <a:pt x="78364" y="46410"/>
                    <a:pt x="87342" y="25041"/>
                  </a:cubicBezTo>
                  <a:lnTo>
                    <a:pt x="87342" y="25774"/>
                  </a:lnTo>
                  <a:cubicBezTo>
                    <a:pt x="78490" y="46914"/>
                    <a:pt x="71674" y="67422"/>
                    <a:pt x="71000" y="86618"/>
                  </a:cubicBezTo>
                  <a:cubicBezTo>
                    <a:pt x="70969" y="87449"/>
                    <a:pt x="70957" y="88275"/>
                    <a:pt x="70957" y="89097"/>
                  </a:cubicBezTo>
                  <a:cubicBezTo>
                    <a:pt x="70957" y="97654"/>
                    <a:pt x="72533" y="105628"/>
                    <a:pt x="76689" y="112295"/>
                  </a:cubicBezTo>
                  <a:cubicBezTo>
                    <a:pt x="78076" y="114522"/>
                    <a:pt x="79719" y="116581"/>
                    <a:pt x="81606" y="118467"/>
                  </a:cubicBezTo>
                  <a:cubicBezTo>
                    <a:pt x="81665" y="118524"/>
                    <a:pt x="81669" y="118622"/>
                    <a:pt x="81618" y="118688"/>
                  </a:cubicBezTo>
                  <a:cubicBezTo>
                    <a:pt x="81567" y="118750"/>
                    <a:pt x="81480" y="118759"/>
                    <a:pt x="81421" y="118701"/>
                  </a:cubicBezTo>
                  <a:close/>
                  <a:moveTo>
                    <a:pt x="87342" y="115339"/>
                  </a:moveTo>
                  <a:cubicBezTo>
                    <a:pt x="85128" y="113188"/>
                    <a:pt x="83217" y="110815"/>
                    <a:pt x="81649" y="108222"/>
                  </a:cubicBezTo>
                  <a:cubicBezTo>
                    <a:pt x="77599" y="101533"/>
                    <a:pt x="76043" y="93607"/>
                    <a:pt x="76043" y="85129"/>
                  </a:cubicBezTo>
                  <a:cubicBezTo>
                    <a:pt x="76043" y="84307"/>
                    <a:pt x="76059" y="83477"/>
                    <a:pt x="76087" y="82646"/>
                  </a:cubicBezTo>
                  <a:cubicBezTo>
                    <a:pt x="76630" y="67298"/>
                    <a:pt x="81114" y="51160"/>
                    <a:pt x="87342" y="34562"/>
                  </a:cubicBezTo>
                  <a:lnTo>
                    <a:pt x="87342" y="35366"/>
                  </a:lnTo>
                  <a:cubicBezTo>
                    <a:pt x="81255" y="51708"/>
                    <a:pt x="76898" y="67581"/>
                    <a:pt x="76366" y="82655"/>
                  </a:cubicBezTo>
                  <a:cubicBezTo>
                    <a:pt x="76335" y="83486"/>
                    <a:pt x="76323" y="84312"/>
                    <a:pt x="76323" y="85129"/>
                  </a:cubicBezTo>
                  <a:cubicBezTo>
                    <a:pt x="76323" y="93563"/>
                    <a:pt x="77871" y="101427"/>
                    <a:pt x="81878" y="108045"/>
                  </a:cubicBezTo>
                  <a:cubicBezTo>
                    <a:pt x="83391" y="110546"/>
                    <a:pt x="85223" y="112839"/>
                    <a:pt x="87342" y="114928"/>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2"/>
            <p:cNvSpPr/>
            <p:nvPr/>
          </p:nvSpPr>
          <p:spPr>
            <a:xfrm>
              <a:off x="-50" y="0"/>
              <a:ext cx="3001025" cy="1144600"/>
            </a:xfrm>
            <a:custGeom>
              <a:avLst/>
              <a:gdLst/>
              <a:ahLst/>
              <a:cxnLst/>
              <a:rect l="l" t="t" r="r" b="b"/>
              <a:pathLst>
                <a:path w="120041" h="45784" extrusionOk="0">
                  <a:moveTo>
                    <a:pt x="68726" y="37614"/>
                  </a:moveTo>
                  <a:cubicBezTo>
                    <a:pt x="64022" y="32132"/>
                    <a:pt x="59609" y="26486"/>
                    <a:pt x="55327" y="20610"/>
                  </a:cubicBezTo>
                  <a:cubicBezTo>
                    <a:pt x="50493" y="13983"/>
                    <a:pt x="45801" y="7073"/>
                    <a:pt x="41022" y="0"/>
                  </a:cubicBezTo>
                  <a:lnTo>
                    <a:pt x="41373" y="0"/>
                  </a:lnTo>
                  <a:cubicBezTo>
                    <a:pt x="46108" y="7007"/>
                    <a:pt x="50753" y="13850"/>
                    <a:pt x="55540" y="20411"/>
                  </a:cubicBezTo>
                  <a:cubicBezTo>
                    <a:pt x="59822" y="26282"/>
                    <a:pt x="64227" y="31920"/>
                    <a:pt x="68927" y="37398"/>
                  </a:cubicBezTo>
                  <a:cubicBezTo>
                    <a:pt x="68978" y="37460"/>
                    <a:pt x="68978" y="37557"/>
                    <a:pt x="68923" y="37619"/>
                  </a:cubicBezTo>
                  <a:cubicBezTo>
                    <a:pt x="68868" y="37676"/>
                    <a:pt x="68781" y="37676"/>
                    <a:pt x="68726" y="37614"/>
                  </a:cubicBezTo>
                  <a:close/>
                  <a:moveTo>
                    <a:pt x="38891" y="45704"/>
                  </a:moveTo>
                  <a:cubicBezTo>
                    <a:pt x="31831" y="30621"/>
                    <a:pt x="25058" y="14972"/>
                    <a:pt x="16210" y="0"/>
                  </a:cubicBezTo>
                  <a:lnTo>
                    <a:pt x="16541" y="0"/>
                  </a:lnTo>
                  <a:cubicBezTo>
                    <a:pt x="25358" y="14946"/>
                    <a:pt x="32106" y="30537"/>
                    <a:pt x="39135" y="45558"/>
                  </a:cubicBezTo>
                  <a:cubicBezTo>
                    <a:pt x="39170" y="45633"/>
                    <a:pt x="39143" y="45726"/>
                    <a:pt x="39076" y="45765"/>
                  </a:cubicBezTo>
                  <a:cubicBezTo>
                    <a:pt x="39009" y="45805"/>
                    <a:pt x="38926" y="45779"/>
                    <a:pt x="38891" y="45699"/>
                  </a:cubicBezTo>
                  <a:close/>
                  <a:moveTo>
                    <a:pt x="77433" y="39492"/>
                  </a:moveTo>
                  <a:cubicBezTo>
                    <a:pt x="70140" y="32039"/>
                    <a:pt x="63573" y="24338"/>
                    <a:pt x="57253" y="16130"/>
                  </a:cubicBezTo>
                  <a:cubicBezTo>
                    <a:pt x="53231" y="10917"/>
                    <a:pt x="49287" y="5527"/>
                    <a:pt x="45320" y="0"/>
                  </a:cubicBezTo>
                  <a:lnTo>
                    <a:pt x="45675" y="0"/>
                  </a:lnTo>
                  <a:cubicBezTo>
                    <a:pt x="49599" y="5456"/>
                    <a:pt x="53491" y="10780"/>
                    <a:pt x="57462" y="15927"/>
                  </a:cubicBezTo>
                  <a:cubicBezTo>
                    <a:pt x="63778" y="24126"/>
                    <a:pt x="70337" y="31818"/>
                    <a:pt x="77618" y="39262"/>
                  </a:cubicBezTo>
                  <a:cubicBezTo>
                    <a:pt x="77677" y="39320"/>
                    <a:pt x="77681" y="39417"/>
                    <a:pt x="77626" y="39483"/>
                  </a:cubicBezTo>
                  <a:cubicBezTo>
                    <a:pt x="77574" y="39545"/>
                    <a:pt x="77488" y="39549"/>
                    <a:pt x="77433" y="39492"/>
                  </a:cubicBezTo>
                  <a:close/>
                  <a:moveTo>
                    <a:pt x="109210" y="35953"/>
                  </a:moveTo>
                  <a:cubicBezTo>
                    <a:pt x="102780" y="31341"/>
                    <a:pt x="96642" y="26773"/>
                    <a:pt x="90894" y="22121"/>
                  </a:cubicBezTo>
                  <a:lnTo>
                    <a:pt x="90894" y="22121"/>
                  </a:lnTo>
                  <a:cubicBezTo>
                    <a:pt x="82207" y="15047"/>
                    <a:pt x="74289" y="7842"/>
                    <a:pt x="66665" y="0"/>
                  </a:cubicBezTo>
                  <a:lnTo>
                    <a:pt x="67075" y="0"/>
                  </a:lnTo>
                  <a:cubicBezTo>
                    <a:pt x="74624" y="7745"/>
                    <a:pt x="82464" y="14871"/>
                    <a:pt x="91060" y="21869"/>
                  </a:cubicBezTo>
                  <a:lnTo>
                    <a:pt x="91060" y="21864"/>
                  </a:lnTo>
                  <a:cubicBezTo>
                    <a:pt x="96800" y="26512"/>
                    <a:pt x="102934" y="31080"/>
                    <a:pt x="109360" y="35688"/>
                  </a:cubicBezTo>
                  <a:cubicBezTo>
                    <a:pt x="109423" y="35737"/>
                    <a:pt x="109443" y="35834"/>
                    <a:pt x="109403" y="35905"/>
                  </a:cubicBezTo>
                  <a:cubicBezTo>
                    <a:pt x="109360" y="35975"/>
                    <a:pt x="109273" y="35997"/>
                    <a:pt x="109210" y="35953"/>
                  </a:cubicBezTo>
                  <a:close/>
                  <a:moveTo>
                    <a:pt x="114533" y="32176"/>
                  </a:moveTo>
                  <a:cubicBezTo>
                    <a:pt x="114032" y="31831"/>
                    <a:pt x="113532" y="31487"/>
                    <a:pt x="113035" y="31142"/>
                  </a:cubicBezTo>
                  <a:cubicBezTo>
                    <a:pt x="106188" y="26406"/>
                    <a:pt x="99645" y="21754"/>
                    <a:pt x="93510" y="17018"/>
                  </a:cubicBezTo>
                  <a:cubicBezTo>
                    <a:pt x="86407" y="11509"/>
                    <a:pt x="79777" y="5933"/>
                    <a:pt x="73390" y="0"/>
                  </a:cubicBezTo>
                  <a:lnTo>
                    <a:pt x="73828" y="0"/>
                  </a:lnTo>
                  <a:cubicBezTo>
                    <a:pt x="80123" y="5836"/>
                    <a:pt x="86663" y="11332"/>
                    <a:pt x="93668" y="16762"/>
                  </a:cubicBezTo>
                  <a:cubicBezTo>
                    <a:pt x="99798" y="21493"/>
                    <a:pt x="106334" y="26141"/>
                    <a:pt x="113181" y="30877"/>
                  </a:cubicBezTo>
                  <a:cubicBezTo>
                    <a:pt x="113678" y="31222"/>
                    <a:pt x="114178" y="31566"/>
                    <a:pt x="114678" y="31911"/>
                  </a:cubicBezTo>
                  <a:cubicBezTo>
                    <a:pt x="114741" y="31955"/>
                    <a:pt x="114765" y="32052"/>
                    <a:pt x="114722" y="32127"/>
                  </a:cubicBezTo>
                  <a:cubicBezTo>
                    <a:pt x="114682" y="32198"/>
                    <a:pt x="114596" y="32220"/>
                    <a:pt x="114533" y="32176"/>
                  </a:cubicBezTo>
                  <a:close/>
                  <a:moveTo>
                    <a:pt x="86943" y="40963"/>
                  </a:moveTo>
                  <a:cubicBezTo>
                    <a:pt x="85623" y="39784"/>
                    <a:pt x="84327" y="38604"/>
                    <a:pt x="83058" y="37416"/>
                  </a:cubicBezTo>
                  <a:cubicBezTo>
                    <a:pt x="74332" y="29220"/>
                    <a:pt x="66602" y="20778"/>
                    <a:pt x="59176" y="11655"/>
                  </a:cubicBezTo>
                  <a:cubicBezTo>
                    <a:pt x="56099" y="7877"/>
                    <a:pt x="53070" y="3981"/>
                    <a:pt x="50044" y="0"/>
                  </a:cubicBezTo>
                  <a:lnTo>
                    <a:pt x="50410" y="0"/>
                  </a:lnTo>
                  <a:cubicBezTo>
                    <a:pt x="53385" y="3910"/>
                    <a:pt x="56359" y="7736"/>
                    <a:pt x="59381" y="11442"/>
                  </a:cubicBezTo>
                  <a:cubicBezTo>
                    <a:pt x="66799" y="20561"/>
                    <a:pt x="74521" y="28991"/>
                    <a:pt x="83236" y="37177"/>
                  </a:cubicBezTo>
                  <a:cubicBezTo>
                    <a:pt x="84504" y="38361"/>
                    <a:pt x="85797" y="39545"/>
                    <a:pt x="87112" y="40716"/>
                  </a:cubicBezTo>
                  <a:cubicBezTo>
                    <a:pt x="87175" y="40773"/>
                    <a:pt x="87183" y="40870"/>
                    <a:pt x="87136" y="40937"/>
                  </a:cubicBezTo>
                  <a:cubicBezTo>
                    <a:pt x="87089" y="41003"/>
                    <a:pt x="87002" y="41016"/>
                    <a:pt x="86943" y="40963"/>
                  </a:cubicBezTo>
                  <a:close/>
                  <a:moveTo>
                    <a:pt x="102741" y="38736"/>
                  </a:moveTo>
                  <a:cubicBezTo>
                    <a:pt x="97690" y="34919"/>
                    <a:pt x="92852" y="31098"/>
                    <a:pt x="88286" y="27214"/>
                  </a:cubicBezTo>
                  <a:lnTo>
                    <a:pt x="88286" y="27214"/>
                  </a:lnTo>
                  <a:cubicBezTo>
                    <a:pt x="79146" y="19421"/>
                    <a:pt x="70940" y="11429"/>
                    <a:pt x="63029" y="2704"/>
                  </a:cubicBezTo>
                  <a:cubicBezTo>
                    <a:pt x="62218" y="1811"/>
                    <a:pt x="61410" y="910"/>
                    <a:pt x="60606" y="0"/>
                  </a:cubicBezTo>
                  <a:lnTo>
                    <a:pt x="61000" y="0"/>
                  </a:lnTo>
                  <a:cubicBezTo>
                    <a:pt x="61737" y="835"/>
                    <a:pt x="62478" y="1661"/>
                    <a:pt x="63222" y="2483"/>
                  </a:cubicBezTo>
                  <a:cubicBezTo>
                    <a:pt x="71125" y="11199"/>
                    <a:pt x="79324" y="19178"/>
                    <a:pt x="88452" y="26967"/>
                  </a:cubicBezTo>
                  <a:lnTo>
                    <a:pt x="88452" y="26967"/>
                  </a:lnTo>
                  <a:cubicBezTo>
                    <a:pt x="93014" y="30846"/>
                    <a:pt x="97848" y="34663"/>
                    <a:pt x="102899" y="38476"/>
                  </a:cubicBezTo>
                  <a:cubicBezTo>
                    <a:pt x="102962" y="38524"/>
                    <a:pt x="102977" y="38622"/>
                    <a:pt x="102934" y="38692"/>
                  </a:cubicBezTo>
                  <a:cubicBezTo>
                    <a:pt x="102891" y="38763"/>
                    <a:pt x="102804" y="38785"/>
                    <a:pt x="102741" y="38736"/>
                  </a:cubicBezTo>
                  <a:close/>
                  <a:moveTo>
                    <a:pt x="95362" y="40530"/>
                  </a:moveTo>
                  <a:cubicBezTo>
                    <a:pt x="92009" y="37813"/>
                    <a:pt x="88775" y="35083"/>
                    <a:pt x="85670" y="32313"/>
                  </a:cubicBezTo>
                  <a:cubicBezTo>
                    <a:pt x="76739" y="24321"/>
                    <a:pt x="68769" y="16103"/>
                    <a:pt x="61103" y="7179"/>
                  </a:cubicBezTo>
                  <a:cubicBezTo>
                    <a:pt x="59082" y="4833"/>
                    <a:pt x="57088" y="2439"/>
                    <a:pt x="55102" y="0"/>
                  </a:cubicBezTo>
                  <a:lnTo>
                    <a:pt x="55477" y="0"/>
                  </a:lnTo>
                  <a:cubicBezTo>
                    <a:pt x="57407" y="2364"/>
                    <a:pt x="59342" y="4687"/>
                    <a:pt x="61300" y="6963"/>
                  </a:cubicBezTo>
                  <a:cubicBezTo>
                    <a:pt x="68962" y="15878"/>
                    <a:pt x="76920" y="24087"/>
                    <a:pt x="85844" y="32070"/>
                  </a:cubicBezTo>
                  <a:cubicBezTo>
                    <a:pt x="88944" y="34835"/>
                    <a:pt x="92175" y="37566"/>
                    <a:pt x="95524" y="40278"/>
                  </a:cubicBezTo>
                  <a:cubicBezTo>
                    <a:pt x="95587" y="40327"/>
                    <a:pt x="95598" y="40424"/>
                    <a:pt x="95555" y="40495"/>
                  </a:cubicBezTo>
                  <a:cubicBezTo>
                    <a:pt x="95508" y="40565"/>
                    <a:pt x="95421" y="40579"/>
                    <a:pt x="95362" y="40530"/>
                  </a:cubicBezTo>
                  <a:close/>
                  <a:moveTo>
                    <a:pt x="120040" y="20990"/>
                  </a:moveTo>
                  <a:lnTo>
                    <a:pt x="118977" y="20296"/>
                  </a:lnTo>
                  <a:cubicBezTo>
                    <a:pt x="111921" y="15728"/>
                    <a:pt x="105136" y="11301"/>
                    <a:pt x="98738" y="6821"/>
                  </a:cubicBezTo>
                  <a:cubicBezTo>
                    <a:pt x="95528" y="4564"/>
                    <a:pt x="92399" y="2302"/>
                    <a:pt x="89338" y="0"/>
                  </a:cubicBezTo>
                  <a:lnTo>
                    <a:pt x="89835" y="0"/>
                  </a:lnTo>
                  <a:cubicBezTo>
                    <a:pt x="92786" y="2209"/>
                    <a:pt x="95799" y="4387"/>
                    <a:pt x="98888" y="6561"/>
                  </a:cubicBezTo>
                  <a:cubicBezTo>
                    <a:pt x="105278" y="11032"/>
                    <a:pt x="112058" y="15458"/>
                    <a:pt x="119114" y="20027"/>
                  </a:cubicBezTo>
                  <a:lnTo>
                    <a:pt x="120040" y="20627"/>
                  </a:lnTo>
                  <a:close/>
                  <a:moveTo>
                    <a:pt x="120040" y="13678"/>
                  </a:moveTo>
                  <a:cubicBezTo>
                    <a:pt x="113559" y="9622"/>
                    <a:pt x="107303" y="5690"/>
                    <a:pt x="101354" y="1723"/>
                  </a:cubicBezTo>
                  <a:cubicBezTo>
                    <a:pt x="100495" y="1149"/>
                    <a:pt x="99645" y="574"/>
                    <a:pt x="98797" y="0"/>
                  </a:cubicBezTo>
                  <a:lnTo>
                    <a:pt x="99333" y="0"/>
                  </a:lnTo>
                  <a:cubicBezTo>
                    <a:pt x="100050" y="486"/>
                    <a:pt x="100771" y="972"/>
                    <a:pt x="101496" y="1454"/>
                  </a:cubicBezTo>
                  <a:cubicBezTo>
                    <a:pt x="107402" y="5394"/>
                    <a:pt x="113611" y="9295"/>
                    <a:pt x="120040" y="13320"/>
                  </a:cubicBezTo>
                  <a:close/>
                  <a:moveTo>
                    <a:pt x="120040" y="6503"/>
                  </a:moveTo>
                  <a:cubicBezTo>
                    <a:pt x="116408" y="4307"/>
                    <a:pt x="112846" y="2152"/>
                    <a:pt x="109364" y="0"/>
                  </a:cubicBezTo>
                  <a:lnTo>
                    <a:pt x="109943" y="0"/>
                  </a:lnTo>
                  <a:cubicBezTo>
                    <a:pt x="113236" y="2032"/>
                    <a:pt x="116609" y="4073"/>
                    <a:pt x="120040" y="6150"/>
                  </a:cubicBezTo>
                  <a:close/>
                  <a:moveTo>
                    <a:pt x="118724" y="27537"/>
                  </a:moveTo>
                  <a:cubicBezTo>
                    <a:pt x="117814" y="26927"/>
                    <a:pt x="116908" y="26322"/>
                    <a:pt x="116006" y="25721"/>
                  </a:cubicBezTo>
                  <a:cubicBezTo>
                    <a:pt x="109052" y="21069"/>
                    <a:pt x="102394" y="16528"/>
                    <a:pt x="96126" y="11920"/>
                  </a:cubicBezTo>
                  <a:cubicBezTo>
                    <a:pt x="90835" y="8019"/>
                    <a:pt x="85793" y="4082"/>
                    <a:pt x="80903" y="0"/>
                  </a:cubicBezTo>
                  <a:lnTo>
                    <a:pt x="81372" y="0"/>
                  </a:lnTo>
                  <a:cubicBezTo>
                    <a:pt x="86159" y="3989"/>
                    <a:pt x="91099" y="7842"/>
                    <a:pt x="96276" y="11659"/>
                  </a:cubicBezTo>
                  <a:cubicBezTo>
                    <a:pt x="102540" y="16262"/>
                    <a:pt x="109198" y="20800"/>
                    <a:pt x="116148" y="25452"/>
                  </a:cubicBezTo>
                  <a:cubicBezTo>
                    <a:pt x="117050" y="26053"/>
                    <a:pt x="117956" y="26662"/>
                    <a:pt x="118870" y="27272"/>
                  </a:cubicBezTo>
                  <a:cubicBezTo>
                    <a:pt x="118933" y="27316"/>
                    <a:pt x="118957" y="27409"/>
                    <a:pt x="118917" y="27484"/>
                  </a:cubicBezTo>
                  <a:cubicBezTo>
                    <a:pt x="118878" y="27559"/>
                    <a:pt x="118791" y="27581"/>
                    <a:pt x="118728" y="27537"/>
                  </a:cubicBezTo>
                  <a:close/>
                  <a:moveTo>
                    <a:pt x="31062" y="43985"/>
                  </a:moveTo>
                  <a:cubicBezTo>
                    <a:pt x="25011" y="29097"/>
                    <a:pt x="18700" y="14071"/>
                    <a:pt x="10005" y="0"/>
                  </a:cubicBezTo>
                  <a:lnTo>
                    <a:pt x="10344" y="0"/>
                  </a:lnTo>
                  <a:cubicBezTo>
                    <a:pt x="18999" y="14045"/>
                    <a:pt x="25287" y="29030"/>
                    <a:pt x="31315" y="43857"/>
                  </a:cubicBezTo>
                  <a:cubicBezTo>
                    <a:pt x="31346" y="43936"/>
                    <a:pt x="31315" y="44025"/>
                    <a:pt x="31248" y="44065"/>
                  </a:cubicBezTo>
                  <a:cubicBezTo>
                    <a:pt x="31177" y="44100"/>
                    <a:pt x="31094" y="44065"/>
                    <a:pt x="31062" y="43985"/>
                  </a:cubicBezTo>
                  <a:close/>
                  <a:moveTo>
                    <a:pt x="27044" y="41798"/>
                  </a:moveTo>
                  <a:cubicBezTo>
                    <a:pt x="21911" y="28584"/>
                    <a:pt x="16332" y="15432"/>
                    <a:pt x="8831" y="3093"/>
                  </a:cubicBezTo>
                  <a:cubicBezTo>
                    <a:pt x="8200" y="2054"/>
                    <a:pt x="7554" y="1021"/>
                    <a:pt x="6900" y="0"/>
                  </a:cubicBezTo>
                  <a:lnTo>
                    <a:pt x="7243" y="0"/>
                  </a:lnTo>
                  <a:cubicBezTo>
                    <a:pt x="7858" y="963"/>
                    <a:pt x="8464" y="1935"/>
                    <a:pt x="9059" y="2916"/>
                  </a:cubicBezTo>
                  <a:cubicBezTo>
                    <a:pt x="16576" y="15282"/>
                    <a:pt x="22163" y="28452"/>
                    <a:pt x="27300" y="41674"/>
                  </a:cubicBezTo>
                  <a:cubicBezTo>
                    <a:pt x="27328" y="41754"/>
                    <a:pt x="27296" y="41847"/>
                    <a:pt x="27225" y="41878"/>
                  </a:cubicBezTo>
                  <a:cubicBezTo>
                    <a:pt x="27154" y="41913"/>
                    <a:pt x="27076" y="41878"/>
                    <a:pt x="27044" y="41798"/>
                  </a:cubicBezTo>
                  <a:close/>
                  <a:moveTo>
                    <a:pt x="250" y="3649"/>
                  </a:moveTo>
                  <a:cubicBezTo>
                    <a:pt x="2586" y="7060"/>
                    <a:pt x="4781" y="10581"/>
                    <a:pt x="6814" y="14230"/>
                  </a:cubicBezTo>
                  <a:lnTo>
                    <a:pt x="6814" y="14230"/>
                  </a:lnTo>
                  <a:cubicBezTo>
                    <a:pt x="9205" y="18511"/>
                    <a:pt x="11344" y="22911"/>
                    <a:pt x="13294" y="27387"/>
                  </a:cubicBezTo>
                  <a:cubicBezTo>
                    <a:pt x="13326" y="27466"/>
                    <a:pt x="13298" y="27559"/>
                    <a:pt x="13231" y="27599"/>
                  </a:cubicBezTo>
                  <a:cubicBezTo>
                    <a:pt x="13161" y="27634"/>
                    <a:pt x="13078" y="27603"/>
                    <a:pt x="13042" y="27524"/>
                  </a:cubicBezTo>
                  <a:cubicBezTo>
                    <a:pt x="11096" y="23053"/>
                    <a:pt x="8961" y="18666"/>
                    <a:pt x="6577" y="14398"/>
                  </a:cubicBezTo>
                  <a:lnTo>
                    <a:pt x="6577" y="14398"/>
                  </a:lnTo>
                  <a:cubicBezTo>
                    <a:pt x="4552" y="10753"/>
                    <a:pt x="2362" y="7241"/>
                    <a:pt x="30" y="3839"/>
                  </a:cubicBezTo>
                  <a:cubicBezTo>
                    <a:pt x="-18" y="3769"/>
                    <a:pt x="-6" y="3671"/>
                    <a:pt x="57" y="3618"/>
                  </a:cubicBezTo>
                  <a:cubicBezTo>
                    <a:pt x="116" y="3570"/>
                    <a:pt x="203" y="3579"/>
                    <a:pt x="250" y="3649"/>
                  </a:cubicBezTo>
                  <a:close/>
                  <a:moveTo>
                    <a:pt x="22919" y="38661"/>
                  </a:moveTo>
                  <a:cubicBezTo>
                    <a:pt x="18759" y="27749"/>
                    <a:pt x="14094" y="17005"/>
                    <a:pt x="8078" y="6861"/>
                  </a:cubicBezTo>
                  <a:lnTo>
                    <a:pt x="8078" y="6861"/>
                  </a:lnTo>
                  <a:cubicBezTo>
                    <a:pt x="6707" y="4528"/>
                    <a:pt x="5265" y="2244"/>
                    <a:pt x="3768" y="0"/>
                  </a:cubicBezTo>
                  <a:lnTo>
                    <a:pt x="4115" y="0"/>
                  </a:lnTo>
                  <a:cubicBezTo>
                    <a:pt x="5573" y="2187"/>
                    <a:pt x="6971" y="4414"/>
                    <a:pt x="8311" y="6689"/>
                  </a:cubicBezTo>
                  <a:lnTo>
                    <a:pt x="8311" y="6689"/>
                  </a:lnTo>
                  <a:cubicBezTo>
                    <a:pt x="14339" y="16854"/>
                    <a:pt x="19011" y="27617"/>
                    <a:pt x="23175" y="38542"/>
                  </a:cubicBezTo>
                  <a:cubicBezTo>
                    <a:pt x="23207" y="38622"/>
                    <a:pt x="23175" y="38710"/>
                    <a:pt x="23104" y="38745"/>
                  </a:cubicBezTo>
                  <a:cubicBezTo>
                    <a:pt x="23033" y="38781"/>
                    <a:pt x="22951" y="38741"/>
                    <a:pt x="22919" y="38661"/>
                  </a:cubicBezTo>
                  <a:close/>
                  <a:moveTo>
                    <a:pt x="18483" y="34296"/>
                  </a:moveTo>
                  <a:cubicBezTo>
                    <a:pt x="15296" y="26172"/>
                    <a:pt x="11703" y="18224"/>
                    <a:pt x="7330" y="10625"/>
                  </a:cubicBezTo>
                  <a:lnTo>
                    <a:pt x="7330" y="10625"/>
                  </a:lnTo>
                  <a:cubicBezTo>
                    <a:pt x="5234" y="6972"/>
                    <a:pt x="2973" y="3433"/>
                    <a:pt x="577" y="0"/>
                  </a:cubicBezTo>
                  <a:lnTo>
                    <a:pt x="928" y="0"/>
                  </a:lnTo>
                  <a:cubicBezTo>
                    <a:pt x="3280" y="3380"/>
                    <a:pt x="5502" y="6861"/>
                    <a:pt x="7562" y="10457"/>
                  </a:cubicBezTo>
                  <a:lnTo>
                    <a:pt x="7562" y="10457"/>
                  </a:lnTo>
                  <a:cubicBezTo>
                    <a:pt x="11947" y="18074"/>
                    <a:pt x="15548" y="26035"/>
                    <a:pt x="18735" y="34173"/>
                  </a:cubicBezTo>
                  <a:cubicBezTo>
                    <a:pt x="18767" y="34252"/>
                    <a:pt x="18735" y="34345"/>
                    <a:pt x="18664" y="34376"/>
                  </a:cubicBezTo>
                  <a:cubicBezTo>
                    <a:pt x="18593" y="34411"/>
                    <a:pt x="18515" y="34376"/>
                    <a:pt x="18483" y="34296"/>
                  </a:cubicBezTo>
                  <a:close/>
                  <a:moveTo>
                    <a:pt x="35018" y="45284"/>
                  </a:moveTo>
                  <a:cubicBezTo>
                    <a:pt x="28450" y="30152"/>
                    <a:pt x="21911" y="14659"/>
                    <a:pt x="13094" y="0"/>
                  </a:cubicBezTo>
                  <a:lnTo>
                    <a:pt x="13428" y="0"/>
                  </a:lnTo>
                  <a:cubicBezTo>
                    <a:pt x="22210" y="14632"/>
                    <a:pt x="28726" y="30077"/>
                    <a:pt x="35266" y="45147"/>
                  </a:cubicBezTo>
                  <a:cubicBezTo>
                    <a:pt x="35298" y="45226"/>
                    <a:pt x="35270" y="45319"/>
                    <a:pt x="35203" y="45355"/>
                  </a:cubicBezTo>
                  <a:cubicBezTo>
                    <a:pt x="35132" y="45394"/>
                    <a:pt x="35049" y="45363"/>
                    <a:pt x="35018" y="45284"/>
                  </a:cubicBezTo>
                  <a:close/>
                  <a:moveTo>
                    <a:pt x="46242" y="43981"/>
                  </a:moveTo>
                  <a:cubicBezTo>
                    <a:pt x="46057" y="43649"/>
                    <a:pt x="45876" y="43318"/>
                    <a:pt x="45694" y="42987"/>
                  </a:cubicBezTo>
                  <a:cubicBezTo>
                    <a:pt x="38111" y="29092"/>
                    <a:pt x="31078" y="14411"/>
                    <a:pt x="22616" y="0"/>
                  </a:cubicBezTo>
                  <a:lnTo>
                    <a:pt x="22951" y="0"/>
                  </a:lnTo>
                  <a:cubicBezTo>
                    <a:pt x="31378" y="14372"/>
                    <a:pt x="38382" y="28999"/>
                    <a:pt x="45931" y="42827"/>
                  </a:cubicBezTo>
                  <a:cubicBezTo>
                    <a:pt x="46112" y="43154"/>
                    <a:pt x="46293" y="43486"/>
                    <a:pt x="46478" y="43817"/>
                  </a:cubicBezTo>
                  <a:cubicBezTo>
                    <a:pt x="46518" y="43892"/>
                    <a:pt x="46498" y="43985"/>
                    <a:pt x="46431" y="44034"/>
                  </a:cubicBezTo>
                  <a:cubicBezTo>
                    <a:pt x="46364" y="44078"/>
                    <a:pt x="46281" y="44056"/>
                    <a:pt x="46242" y="43981"/>
                  </a:cubicBezTo>
                  <a:close/>
                  <a:moveTo>
                    <a:pt x="52857" y="39315"/>
                  </a:moveTo>
                  <a:cubicBezTo>
                    <a:pt x="51742" y="37570"/>
                    <a:pt x="50639" y="35812"/>
                    <a:pt x="49547" y="34036"/>
                  </a:cubicBezTo>
                  <a:cubicBezTo>
                    <a:pt x="42826" y="23106"/>
                    <a:pt x="36460" y="11575"/>
                    <a:pt x="29447" y="0"/>
                  </a:cubicBezTo>
                  <a:lnTo>
                    <a:pt x="29782" y="0"/>
                  </a:lnTo>
                  <a:cubicBezTo>
                    <a:pt x="36759" y="11522"/>
                    <a:pt x="43094" y="22995"/>
                    <a:pt x="49776" y="33859"/>
                  </a:cubicBezTo>
                  <a:cubicBezTo>
                    <a:pt x="50867" y="35635"/>
                    <a:pt x="51966" y="37389"/>
                    <a:pt x="53081" y="39134"/>
                  </a:cubicBezTo>
                  <a:cubicBezTo>
                    <a:pt x="53129" y="39205"/>
                    <a:pt x="53113" y="39302"/>
                    <a:pt x="53050" y="39351"/>
                  </a:cubicBezTo>
                  <a:cubicBezTo>
                    <a:pt x="52987" y="39399"/>
                    <a:pt x="52900" y="39386"/>
                    <a:pt x="52857" y="39315"/>
                  </a:cubicBezTo>
                  <a:close/>
                  <a:moveTo>
                    <a:pt x="56245" y="36682"/>
                  </a:moveTo>
                  <a:cubicBezTo>
                    <a:pt x="54626" y="34336"/>
                    <a:pt x="53042" y="31964"/>
                    <a:pt x="51474" y="29560"/>
                  </a:cubicBezTo>
                  <a:cubicBezTo>
                    <a:pt x="45293" y="20080"/>
                    <a:pt x="39391" y="10099"/>
                    <a:pt x="33095" y="0"/>
                  </a:cubicBezTo>
                  <a:lnTo>
                    <a:pt x="33434" y="0"/>
                  </a:lnTo>
                  <a:cubicBezTo>
                    <a:pt x="39690" y="10042"/>
                    <a:pt x="45557" y="19960"/>
                    <a:pt x="51699" y="29375"/>
                  </a:cubicBezTo>
                  <a:cubicBezTo>
                    <a:pt x="53263" y="31778"/>
                    <a:pt x="54850" y="34151"/>
                    <a:pt x="56466" y="36492"/>
                  </a:cubicBezTo>
                  <a:cubicBezTo>
                    <a:pt x="56509" y="36558"/>
                    <a:pt x="56501" y="36656"/>
                    <a:pt x="56438" y="36709"/>
                  </a:cubicBezTo>
                  <a:cubicBezTo>
                    <a:pt x="56379" y="36762"/>
                    <a:pt x="56292" y="36748"/>
                    <a:pt x="56245" y="36682"/>
                  </a:cubicBezTo>
                  <a:close/>
                  <a:moveTo>
                    <a:pt x="61646" y="36483"/>
                  </a:moveTo>
                  <a:cubicBezTo>
                    <a:pt x="58818" y="32768"/>
                    <a:pt x="56083" y="28973"/>
                    <a:pt x="53400" y="25085"/>
                  </a:cubicBezTo>
                  <a:cubicBezTo>
                    <a:pt x="47846" y="17036"/>
                    <a:pt x="42503" y="8597"/>
                    <a:pt x="36944" y="0"/>
                  </a:cubicBezTo>
                  <a:lnTo>
                    <a:pt x="37287" y="0"/>
                  </a:lnTo>
                  <a:cubicBezTo>
                    <a:pt x="42803" y="8535"/>
                    <a:pt x="48109" y="16907"/>
                    <a:pt x="53617" y="24895"/>
                  </a:cubicBezTo>
                  <a:cubicBezTo>
                    <a:pt x="56300" y="28778"/>
                    <a:pt x="59026" y="32569"/>
                    <a:pt x="61859" y="36280"/>
                  </a:cubicBezTo>
                  <a:cubicBezTo>
                    <a:pt x="61906" y="36346"/>
                    <a:pt x="61902" y="36444"/>
                    <a:pt x="61843" y="36501"/>
                  </a:cubicBezTo>
                  <a:cubicBezTo>
                    <a:pt x="61784" y="36558"/>
                    <a:pt x="61697" y="36550"/>
                    <a:pt x="61646" y="36483"/>
                  </a:cubicBezTo>
                  <a:close/>
                  <a:moveTo>
                    <a:pt x="49650" y="41975"/>
                  </a:moveTo>
                  <a:cubicBezTo>
                    <a:pt x="48968" y="40826"/>
                    <a:pt x="48291" y="39673"/>
                    <a:pt x="47621" y="38516"/>
                  </a:cubicBezTo>
                  <a:cubicBezTo>
                    <a:pt x="40431" y="26110"/>
                    <a:pt x="33694" y="13015"/>
                    <a:pt x="25968" y="0"/>
                  </a:cubicBezTo>
                  <a:lnTo>
                    <a:pt x="26299" y="0"/>
                  </a:lnTo>
                  <a:cubicBezTo>
                    <a:pt x="33990" y="12967"/>
                    <a:pt x="40703" y="26004"/>
                    <a:pt x="47853" y="38343"/>
                  </a:cubicBezTo>
                  <a:cubicBezTo>
                    <a:pt x="48523" y="39501"/>
                    <a:pt x="49201" y="40654"/>
                    <a:pt x="49882" y="41803"/>
                  </a:cubicBezTo>
                  <a:cubicBezTo>
                    <a:pt x="49926" y="41873"/>
                    <a:pt x="49906" y="41970"/>
                    <a:pt x="49843" y="42015"/>
                  </a:cubicBezTo>
                  <a:cubicBezTo>
                    <a:pt x="49780" y="42063"/>
                    <a:pt x="49693" y="42046"/>
                    <a:pt x="49650" y="41975"/>
                  </a:cubicBezTo>
                  <a:close/>
                  <a:moveTo>
                    <a:pt x="42645" y="45253"/>
                  </a:moveTo>
                  <a:cubicBezTo>
                    <a:pt x="35164" y="30497"/>
                    <a:pt x="28175" y="15008"/>
                    <a:pt x="19373" y="0"/>
                  </a:cubicBezTo>
                  <a:lnTo>
                    <a:pt x="19704" y="0"/>
                  </a:lnTo>
                  <a:cubicBezTo>
                    <a:pt x="28466" y="14972"/>
                    <a:pt x="35439" y="30409"/>
                    <a:pt x="42885" y="45098"/>
                  </a:cubicBezTo>
                  <a:cubicBezTo>
                    <a:pt x="42925" y="45173"/>
                    <a:pt x="42901" y="45266"/>
                    <a:pt x="42834" y="45310"/>
                  </a:cubicBezTo>
                  <a:cubicBezTo>
                    <a:pt x="42767" y="45355"/>
                    <a:pt x="42685" y="45328"/>
                    <a:pt x="42645" y="45253"/>
                  </a:cubicBez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2"/>
          <p:cNvSpPr txBox="1">
            <a:spLocks noGrp="1"/>
          </p:cNvSpPr>
          <p:nvPr>
            <p:ph type="body" idx="1"/>
          </p:nvPr>
        </p:nvSpPr>
        <p:spPr>
          <a:xfrm>
            <a:off x="538163" y="3870325"/>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100"/>
              <a:buFont typeface="Arial"/>
              <a:buNone/>
              <a:defRPr sz="2100" b="1">
                <a:solidFill>
                  <a:schemeClr val="lt1"/>
                </a:solidFill>
                <a:latin typeface="Arial"/>
                <a:ea typeface="Arial"/>
                <a:cs typeface="Arial"/>
                <a:sym typeface="Arial"/>
              </a:defRPr>
            </a:lvl1pPr>
            <a:lvl2pPr marL="914400" lvl="1" indent="-228600" algn="l">
              <a:lnSpc>
                <a:spcPct val="100000"/>
              </a:lnSpc>
              <a:spcBef>
                <a:spcPts val="0"/>
              </a:spcBef>
              <a:spcAft>
                <a:spcPts val="0"/>
              </a:spcAft>
              <a:buClr>
                <a:srgbClr val="3ED8C3"/>
              </a:buClr>
              <a:buSzPts val="2100"/>
              <a:buFont typeface="Arial"/>
              <a:buNone/>
              <a:defRPr sz="2100" b="1">
                <a:solidFill>
                  <a:srgbClr val="3ED8C3"/>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rgbClr val="3ED8C3"/>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rgbClr val="3ED8C3"/>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2244">
          <p15:clr>
            <a:srgbClr val="FBAE40"/>
          </p15:clr>
        </p15:guide>
        <p15:guide id="3" orient="horz" pos="2438">
          <p15:clr>
            <a:srgbClr val="FBAE40"/>
          </p15:clr>
        </p15:guide>
        <p15:guide id="4" orient="horz" pos="2948">
          <p15:clr>
            <a:srgbClr val="FBAE40"/>
          </p15:clr>
        </p15:guide>
        <p15:guide id="5" pos="54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folie">
  <p:cSld name="Titelfolie">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23"/>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49" name="Google Shape;49;p23"/>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3"/>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1" name="Google Shape;51;p23"/>
          <p:cNvPicPr preferRelativeResize="0"/>
          <p:nvPr/>
        </p:nvPicPr>
        <p:blipFill rotWithShape="1">
          <a:blip r:embed="rId3">
            <a:alphaModFix/>
          </a:blip>
          <a:srcRect/>
          <a:stretch/>
        </p:blipFill>
        <p:spPr>
          <a:xfrm>
            <a:off x="5592173" y="1980263"/>
            <a:ext cx="3551827" cy="3168000"/>
          </a:xfrm>
          <a:prstGeom prst="rect">
            <a:avLst/>
          </a:prstGeom>
          <a:noFill/>
          <a:ln>
            <a:noFill/>
          </a:ln>
        </p:spPr>
      </p:pic>
      <p:pic>
        <p:nvPicPr>
          <p:cNvPr id="52" name="Google Shape;52;p23"/>
          <p:cNvPicPr preferRelativeResize="0"/>
          <p:nvPr/>
        </p:nvPicPr>
        <p:blipFill rotWithShape="1">
          <a:blip r:embed="rId4">
            <a:alphaModFix/>
          </a:blip>
          <a:srcRect/>
          <a:stretch/>
        </p:blipFill>
        <p:spPr>
          <a:xfrm>
            <a:off x="3942000" y="288000"/>
            <a:ext cx="1260000" cy="360000"/>
          </a:xfrm>
          <a:prstGeom prst="rect">
            <a:avLst/>
          </a:prstGeom>
          <a:noFill/>
          <a:ln>
            <a:noFill/>
          </a:ln>
        </p:spPr>
      </p:pic>
      <p:sp>
        <p:nvSpPr>
          <p:cNvPr id="53" name="Google Shape;53;p23"/>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marL="914400" lvl="1" indent="-228600" algn="l">
              <a:lnSpc>
                <a:spcPct val="100000"/>
              </a:lnSpc>
              <a:spcBef>
                <a:spcPts val="1600"/>
              </a:spcBef>
              <a:spcAft>
                <a:spcPts val="0"/>
              </a:spcAft>
              <a:buClr>
                <a:schemeClr val="lt1"/>
              </a:buClr>
              <a:buSzPts val="1800"/>
              <a:buFont typeface="Arial"/>
              <a:buNone/>
              <a:defRPr sz="1800" b="1">
                <a:solidFill>
                  <a:schemeClr val="lt1"/>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lt1"/>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lt1"/>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lt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pos="4263">
          <p15:clr>
            <a:srgbClr val="FBAE40"/>
          </p15:clr>
        </p15:guide>
        <p15:guide id="5" orient="horz" pos="29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with light picture">
  <p:cSld name="Title slide with light picture">
    <p:spTree>
      <p:nvGrpSpPr>
        <p:cNvPr id="1" name="Shape 54"/>
        <p:cNvGrpSpPr/>
        <p:nvPr/>
      </p:nvGrpSpPr>
      <p:grpSpPr>
        <a:xfrm>
          <a:off x="0" y="0"/>
          <a:ext cx="0" cy="0"/>
          <a:chOff x="0" y="0"/>
          <a:chExt cx="0" cy="0"/>
        </a:xfrm>
      </p:grpSpPr>
      <p:sp>
        <p:nvSpPr>
          <p:cNvPr id="55" name="Google Shape;55;p24"/>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56" name="Google Shape;56;p24"/>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 name="Google Shape;58;p24"/>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grpSp>
        <p:nvGrpSpPr>
          <p:cNvPr id="59" name="Google Shape;59;p24"/>
          <p:cNvGrpSpPr/>
          <p:nvPr/>
        </p:nvGrpSpPr>
        <p:grpSpPr>
          <a:xfrm>
            <a:off x="5590741" y="1980237"/>
            <a:ext cx="3555332" cy="3170482"/>
            <a:chOff x="-50" y="-25"/>
            <a:chExt cx="3001800" cy="3002350"/>
          </a:xfrm>
        </p:grpSpPr>
        <p:sp>
          <p:nvSpPr>
            <p:cNvPr id="60" name="Google Shape;60;p24"/>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4"/>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24"/>
          <p:cNvSpPr/>
          <p:nvPr/>
        </p:nvSpPr>
        <p:spPr>
          <a:xfrm>
            <a:off x="3942000" y="288000"/>
            <a:ext cx="1261995" cy="360126"/>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1D4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4"/>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3400"/>
              <a:buFont typeface="Arial"/>
              <a:buNone/>
              <a:defRPr sz="3400" b="1">
                <a:solidFill>
                  <a:schemeClr val="accent2"/>
                </a:solidFill>
                <a:latin typeface="Arial"/>
                <a:ea typeface="Arial"/>
                <a:cs typeface="Arial"/>
                <a:sym typeface="Arial"/>
              </a:defRPr>
            </a:lvl1pPr>
            <a:lvl2pPr marL="914400" lvl="1" indent="-228600" algn="l">
              <a:lnSpc>
                <a:spcPct val="100000"/>
              </a:lnSpc>
              <a:spcBef>
                <a:spcPts val="1600"/>
              </a:spcBef>
              <a:spcAft>
                <a:spcPts val="0"/>
              </a:spcAft>
              <a:buClr>
                <a:schemeClr val="accent2"/>
              </a:buClr>
              <a:buSzPts val="1800"/>
              <a:buFont typeface="Arial"/>
              <a:buNone/>
              <a:defRPr sz="1800" b="1">
                <a:solidFill>
                  <a:schemeClr val="accent2"/>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accent2"/>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nd chapter separator">
  <p:cSld name="Sand chapter separator">
    <p:bg>
      <p:bgPr>
        <a:solidFill>
          <a:schemeClr val="dk2"/>
        </a:solidFill>
        <a:effectLst/>
      </p:bgPr>
    </p:bg>
    <p:spTree>
      <p:nvGrpSpPr>
        <p:cNvPr id="1" name="Shape 64"/>
        <p:cNvGrpSpPr/>
        <p:nvPr/>
      </p:nvGrpSpPr>
      <p:grpSpPr>
        <a:xfrm>
          <a:off x="0" y="0"/>
          <a:ext cx="0" cy="0"/>
          <a:chOff x="0" y="0"/>
          <a:chExt cx="0" cy="0"/>
        </a:xfrm>
      </p:grpSpPr>
      <p:sp>
        <p:nvSpPr>
          <p:cNvPr id="65" name="Google Shape;65;p25"/>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3400"/>
              <a:buFont typeface="Arial"/>
              <a:buNone/>
              <a:defRPr sz="3400" b="1">
                <a:solidFill>
                  <a:schemeClr val="accent2"/>
                </a:solidFill>
                <a:latin typeface="Arial"/>
                <a:ea typeface="Arial"/>
                <a:cs typeface="Arial"/>
                <a:sym typeface="Arial"/>
              </a:defRPr>
            </a:lvl1pPr>
            <a:lvl2pPr marL="914400" lvl="1" indent="-228600" algn="l">
              <a:lnSpc>
                <a:spcPct val="100000"/>
              </a:lnSpc>
              <a:spcBef>
                <a:spcPts val="1600"/>
              </a:spcBef>
              <a:spcAft>
                <a:spcPts val="0"/>
              </a:spcAft>
              <a:buClr>
                <a:schemeClr val="accent2"/>
              </a:buClr>
              <a:buSzPts val="1800"/>
              <a:buFont typeface="Arial"/>
              <a:buNone/>
              <a:defRPr sz="1800" b="1">
                <a:solidFill>
                  <a:schemeClr val="accent2"/>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accent2"/>
                </a:solidFill>
                <a:latin typeface="Arial"/>
                <a:ea typeface="Arial"/>
                <a:cs typeface="Arial"/>
                <a:sym typeface="Arial"/>
              </a:defRPr>
            </a:lvl9pPr>
          </a:lstStyle>
          <a:p>
            <a:endParaRPr/>
          </a:p>
        </p:txBody>
      </p:sp>
      <p:sp>
        <p:nvSpPr>
          <p:cNvPr id="66" name="Google Shape;66;p25"/>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67" name="Google Shape;67;p25"/>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 name="Google Shape;69;p25"/>
          <p:cNvPicPr preferRelativeResize="0"/>
          <p:nvPr/>
        </p:nvPicPr>
        <p:blipFill rotWithShape="1">
          <a:blip r:embed="rId2">
            <a:alphaModFix/>
          </a:blip>
          <a:srcRect/>
          <a:stretch/>
        </p:blipFill>
        <p:spPr>
          <a:xfrm>
            <a:off x="5592173" y="1980263"/>
            <a:ext cx="3551827" cy="3168000"/>
          </a:xfrm>
          <a:prstGeom prst="rect">
            <a:avLst/>
          </a:prstGeom>
          <a:noFill/>
          <a:ln>
            <a:noFill/>
          </a:ln>
        </p:spPr>
      </p:pic>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hapter separator with dark picture">
  <p:cSld name="Chapter separator with dark picture">
    <p:spTree>
      <p:nvGrpSpPr>
        <p:cNvPr id="1" name="Shape 70"/>
        <p:cNvGrpSpPr/>
        <p:nvPr/>
      </p:nvGrpSpPr>
      <p:grpSpPr>
        <a:xfrm>
          <a:off x="0" y="0"/>
          <a:ext cx="0" cy="0"/>
          <a:chOff x="0" y="0"/>
          <a:chExt cx="0" cy="0"/>
        </a:xfrm>
      </p:grpSpPr>
      <p:pic>
        <p:nvPicPr>
          <p:cNvPr id="71" name="Google Shape;71;p26"/>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grpSp>
        <p:nvGrpSpPr>
          <p:cNvPr id="72" name="Google Shape;72;p26"/>
          <p:cNvGrpSpPr/>
          <p:nvPr/>
        </p:nvGrpSpPr>
        <p:grpSpPr>
          <a:xfrm>
            <a:off x="5590741" y="1980237"/>
            <a:ext cx="3555332" cy="3170482"/>
            <a:chOff x="-50" y="-25"/>
            <a:chExt cx="3001800" cy="3002350"/>
          </a:xfrm>
        </p:grpSpPr>
        <p:sp>
          <p:nvSpPr>
            <p:cNvPr id="73" name="Google Shape;73;p26"/>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6"/>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6"/>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76" name="Google Shape;76;p26"/>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6"/>
          <p:cNvSpPr/>
          <p:nvPr/>
        </p:nvSpPr>
        <p:spPr>
          <a:xfrm>
            <a:off x="538164" y="4896000"/>
            <a:ext cx="216342" cy="62281"/>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6"/>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marL="914400" lvl="1" indent="-228600" algn="l">
              <a:lnSpc>
                <a:spcPct val="100000"/>
              </a:lnSpc>
              <a:spcBef>
                <a:spcPts val="1600"/>
              </a:spcBef>
              <a:spcAft>
                <a:spcPts val="0"/>
              </a:spcAft>
              <a:buClr>
                <a:schemeClr val="lt1"/>
              </a:buClr>
              <a:buSzPts val="1800"/>
              <a:buFont typeface="Arial"/>
              <a:buNone/>
              <a:defRPr sz="1800" b="1">
                <a:solidFill>
                  <a:schemeClr val="lt1"/>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lt1"/>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lt1"/>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lt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hapter separator with light picture">
  <p:cSld name="Chapter separator with light picture">
    <p:spTree>
      <p:nvGrpSpPr>
        <p:cNvPr id="1" name="Shape 80"/>
        <p:cNvGrpSpPr/>
        <p:nvPr/>
      </p:nvGrpSpPr>
      <p:grpSpPr>
        <a:xfrm>
          <a:off x="0" y="0"/>
          <a:ext cx="0" cy="0"/>
          <a:chOff x="0" y="0"/>
          <a:chExt cx="0" cy="0"/>
        </a:xfrm>
      </p:grpSpPr>
      <p:pic>
        <p:nvPicPr>
          <p:cNvPr id="81" name="Google Shape;81;p27"/>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grpSp>
        <p:nvGrpSpPr>
          <p:cNvPr id="82" name="Google Shape;82;p27"/>
          <p:cNvGrpSpPr/>
          <p:nvPr/>
        </p:nvGrpSpPr>
        <p:grpSpPr>
          <a:xfrm>
            <a:off x="5590741" y="1980237"/>
            <a:ext cx="3555332" cy="3170482"/>
            <a:chOff x="-50" y="-25"/>
            <a:chExt cx="3001800" cy="3002350"/>
          </a:xfrm>
        </p:grpSpPr>
        <p:sp>
          <p:nvSpPr>
            <p:cNvPr id="83" name="Google Shape;83;p27"/>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7"/>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27"/>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86" name="Google Shape;86;p27"/>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600"/>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7"/>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600"/>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7"/>
          <p:cNvSpPr/>
          <p:nvPr/>
        </p:nvSpPr>
        <p:spPr>
          <a:xfrm>
            <a:off x="538164" y="4896000"/>
            <a:ext cx="216342" cy="62281"/>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1D4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7"/>
          <p:cNvSpPr txBox="1">
            <a:spLocks noGrp="1"/>
          </p:cNvSpPr>
          <p:nvPr>
            <p:ph type="body" idx="1"/>
          </p:nvPr>
        </p:nvSpPr>
        <p:spPr>
          <a:xfrm>
            <a:off x="538163" y="2170114"/>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3400"/>
              <a:buFont typeface="Arial"/>
              <a:buNone/>
              <a:defRPr sz="3400" b="1">
                <a:solidFill>
                  <a:schemeClr val="accent2"/>
                </a:solidFill>
                <a:latin typeface="Arial"/>
                <a:ea typeface="Arial"/>
                <a:cs typeface="Arial"/>
                <a:sym typeface="Arial"/>
              </a:defRPr>
            </a:lvl1pPr>
            <a:lvl2pPr marL="914400" lvl="1" indent="-228600" algn="l">
              <a:lnSpc>
                <a:spcPct val="100000"/>
              </a:lnSpc>
              <a:spcBef>
                <a:spcPts val="1600"/>
              </a:spcBef>
              <a:spcAft>
                <a:spcPts val="0"/>
              </a:spcAft>
              <a:buClr>
                <a:schemeClr val="accent2"/>
              </a:buClr>
              <a:buSzPts val="1800"/>
              <a:buFont typeface="Arial"/>
              <a:buNone/>
              <a:defRPr sz="1800" b="1">
                <a:solidFill>
                  <a:schemeClr val="accent2"/>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accent2"/>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ergyLightGreen accent chart">
  <p:cSld name="EnergyLightGreen accent chart">
    <p:bg>
      <p:bgPr>
        <a:solidFill>
          <a:srgbClr val="3ED8C3"/>
        </a:solidFill>
        <a:effectLst/>
      </p:bgPr>
    </p:bg>
    <p:spTree>
      <p:nvGrpSpPr>
        <p:cNvPr id="1" name="Shape 90"/>
        <p:cNvGrpSpPr/>
        <p:nvPr/>
      </p:nvGrpSpPr>
      <p:grpSpPr>
        <a:xfrm>
          <a:off x="0" y="0"/>
          <a:ext cx="0" cy="0"/>
          <a:chOff x="0" y="0"/>
          <a:chExt cx="0" cy="0"/>
        </a:xfrm>
      </p:grpSpPr>
      <p:pic>
        <p:nvPicPr>
          <p:cNvPr id="91" name="Google Shape;91;p28"/>
          <p:cNvPicPr preferRelativeResize="0"/>
          <p:nvPr/>
        </p:nvPicPr>
        <p:blipFill rotWithShape="1">
          <a:blip r:embed="rId2">
            <a:alphaModFix/>
          </a:blip>
          <a:srcRect/>
          <a:stretch/>
        </p:blipFill>
        <p:spPr>
          <a:xfrm>
            <a:off x="538164" y="4896000"/>
            <a:ext cx="215999" cy="62177"/>
          </a:xfrm>
          <a:prstGeom prst="rect">
            <a:avLst/>
          </a:prstGeom>
          <a:noFill/>
          <a:ln>
            <a:noFill/>
          </a:ln>
        </p:spPr>
      </p:pic>
      <p:sp>
        <p:nvSpPr>
          <p:cNvPr id="92" name="Google Shape;92;p28"/>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lt1"/>
              </a:buClr>
              <a:buSzPts val="600"/>
              <a:buNone/>
              <a:defRPr sz="600" b="0">
                <a:solidFill>
                  <a:schemeClr val="lt1"/>
                </a:solidFill>
                <a:latin typeface="Arial"/>
                <a:ea typeface="Arial"/>
                <a:cs typeface="Arial"/>
                <a:sym typeface="Arial"/>
              </a:defRPr>
            </a:lvl1pPr>
            <a:lvl2pPr marL="0" lvl="1" indent="0" algn="r">
              <a:lnSpc>
                <a:spcPct val="100000"/>
              </a:lnSpc>
              <a:spcBef>
                <a:spcPts val="0"/>
              </a:spcBef>
              <a:buClr>
                <a:schemeClr val="lt1"/>
              </a:buClr>
              <a:buSzPts val="600"/>
              <a:buNone/>
              <a:defRPr sz="600" b="0">
                <a:solidFill>
                  <a:schemeClr val="lt1"/>
                </a:solidFill>
                <a:latin typeface="Arial"/>
                <a:ea typeface="Arial"/>
                <a:cs typeface="Arial"/>
                <a:sym typeface="Arial"/>
              </a:defRPr>
            </a:lvl2pPr>
            <a:lvl3pPr marL="0" lvl="2" indent="0" algn="r">
              <a:lnSpc>
                <a:spcPct val="100000"/>
              </a:lnSpc>
              <a:spcBef>
                <a:spcPts val="0"/>
              </a:spcBef>
              <a:buClr>
                <a:schemeClr val="lt1"/>
              </a:buClr>
              <a:buSzPts val="600"/>
              <a:buNone/>
              <a:defRPr sz="600" b="0">
                <a:solidFill>
                  <a:schemeClr val="lt1"/>
                </a:solidFill>
                <a:latin typeface="Arial"/>
                <a:ea typeface="Arial"/>
                <a:cs typeface="Arial"/>
                <a:sym typeface="Arial"/>
              </a:defRPr>
            </a:lvl3pPr>
            <a:lvl4pPr marL="0" lvl="3" indent="0" algn="r">
              <a:lnSpc>
                <a:spcPct val="100000"/>
              </a:lnSpc>
              <a:spcBef>
                <a:spcPts val="0"/>
              </a:spcBef>
              <a:buClr>
                <a:schemeClr val="lt1"/>
              </a:buClr>
              <a:buSzPts val="600"/>
              <a:buNone/>
              <a:defRPr sz="600" b="0">
                <a:solidFill>
                  <a:schemeClr val="lt1"/>
                </a:solidFill>
                <a:latin typeface="Arial"/>
                <a:ea typeface="Arial"/>
                <a:cs typeface="Arial"/>
                <a:sym typeface="Arial"/>
              </a:defRPr>
            </a:lvl4pPr>
            <a:lvl5pPr marL="0" lvl="4" indent="0" algn="r">
              <a:lnSpc>
                <a:spcPct val="100000"/>
              </a:lnSpc>
              <a:spcBef>
                <a:spcPts val="0"/>
              </a:spcBef>
              <a:buClr>
                <a:schemeClr val="lt1"/>
              </a:buClr>
              <a:buSzPts val="600"/>
              <a:buNone/>
              <a:defRPr sz="600" b="0">
                <a:solidFill>
                  <a:schemeClr val="lt1"/>
                </a:solidFill>
                <a:latin typeface="Arial"/>
                <a:ea typeface="Arial"/>
                <a:cs typeface="Arial"/>
                <a:sym typeface="Arial"/>
              </a:defRPr>
            </a:lvl5pPr>
            <a:lvl6pPr marL="0" lvl="5" indent="0" algn="r">
              <a:lnSpc>
                <a:spcPct val="100000"/>
              </a:lnSpc>
              <a:spcBef>
                <a:spcPts val="0"/>
              </a:spcBef>
              <a:buClr>
                <a:schemeClr val="lt1"/>
              </a:buClr>
              <a:buSzPts val="600"/>
              <a:buNone/>
              <a:defRPr sz="600" b="0">
                <a:solidFill>
                  <a:schemeClr val="lt1"/>
                </a:solidFill>
                <a:latin typeface="Arial"/>
                <a:ea typeface="Arial"/>
                <a:cs typeface="Arial"/>
                <a:sym typeface="Arial"/>
              </a:defRPr>
            </a:lvl6pPr>
            <a:lvl7pPr marL="0" lvl="6" indent="0" algn="r">
              <a:lnSpc>
                <a:spcPct val="100000"/>
              </a:lnSpc>
              <a:spcBef>
                <a:spcPts val="0"/>
              </a:spcBef>
              <a:buClr>
                <a:schemeClr val="lt1"/>
              </a:buClr>
              <a:buSzPts val="600"/>
              <a:buNone/>
              <a:defRPr sz="600" b="0">
                <a:solidFill>
                  <a:schemeClr val="lt1"/>
                </a:solidFill>
                <a:latin typeface="Arial"/>
                <a:ea typeface="Arial"/>
                <a:cs typeface="Arial"/>
                <a:sym typeface="Arial"/>
              </a:defRPr>
            </a:lvl7pPr>
            <a:lvl8pPr marL="0" lvl="7" indent="0" algn="r">
              <a:lnSpc>
                <a:spcPct val="100000"/>
              </a:lnSpc>
              <a:spcBef>
                <a:spcPts val="0"/>
              </a:spcBef>
              <a:buClr>
                <a:schemeClr val="lt1"/>
              </a:buClr>
              <a:buSzPts val="600"/>
              <a:buNone/>
              <a:defRPr sz="600" b="0">
                <a:solidFill>
                  <a:schemeClr val="lt1"/>
                </a:solidFill>
                <a:latin typeface="Arial"/>
                <a:ea typeface="Arial"/>
                <a:cs typeface="Arial"/>
                <a:sym typeface="Arial"/>
              </a:defRPr>
            </a:lvl8pPr>
            <a:lvl9pPr marL="0" lvl="8" indent="0" algn="r">
              <a:lnSpc>
                <a:spcPct val="100000"/>
              </a:lnSpc>
              <a:spcBef>
                <a:spcPts val="0"/>
              </a:spcBef>
              <a:buClr>
                <a:schemeClr val="lt1"/>
              </a:buClr>
              <a:buSzPts val="600"/>
              <a:buNone/>
              <a:defRPr sz="600" b="0">
                <a:solidFill>
                  <a:schemeClr val="lt1"/>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93" name="Google Shape;93;p28"/>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8"/>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8"/>
          <p:cNvSpPr txBox="1">
            <a:spLocks noGrp="1"/>
          </p:cNvSpPr>
          <p:nvPr>
            <p:ph type="body" idx="1"/>
          </p:nvPr>
        </p:nvSpPr>
        <p:spPr>
          <a:xfrm>
            <a:off x="538163" y="2178129"/>
            <a:ext cx="8064001" cy="259230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800"/>
              <a:buFont typeface="Arial"/>
              <a:buNone/>
              <a:defRPr sz="2800" b="1">
                <a:solidFill>
                  <a:schemeClr val="accent2"/>
                </a:solidFill>
                <a:latin typeface="Arial"/>
                <a:ea typeface="Arial"/>
                <a:cs typeface="Arial"/>
                <a:sym typeface="Arial"/>
              </a:defRPr>
            </a:lvl1pPr>
            <a:lvl2pPr marL="914400" lvl="1" indent="-228600" algn="l">
              <a:lnSpc>
                <a:spcPct val="100000"/>
              </a:lnSpc>
              <a:spcBef>
                <a:spcPts val="1200"/>
              </a:spcBef>
              <a:spcAft>
                <a:spcPts val="0"/>
              </a:spcAft>
              <a:buClr>
                <a:schemeClr val="lt1"/>
              </a:buClr>
              <a:buSzPts val="1600"/>
              <a:buFont typeface="Arial"/>
              <a:buNone/>
              <a:defRPr sz="1600" b="1">
                <a:solidFill>
                  <a:schemeClr val="lt1"/>
                </a:solidFill>
                <a:latin typeface="Arial"/>
                <a:ea typeface="Arial"/>
                <a:cs typeface="Arial"/>
                <a:sym typeface="Arial"/>
              </a:defRPr>
            </a:lvl2pPr>
            <a:lvl3pPr marL="1371600" lvl="2"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sz="1600" b="1">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sz="1600" b="1" i="0" u="none" strike="noStrike">
                <a:solidFill>
                  <a:schemeClr val="accent2"/>
                </a:solidFill>
                <a:latin typeface="Arial"/>
                <a:ea typeface="Arial"/>
                <a:cs typeface="Arial"/>
                <a:sym typeface="Arial"/>
              </a:defRPr>
            </a:lvl9pPr>
          </a:lstStyle>
          <a:p>
            <a:endParaRPr/>
          </a:p>
        </p:txBody>
      </p:sp>
      <p:grpSp>
        <p:nvGrpSpPr>
          <p:cNvPr id="96" name="Google Shape;96;p28"/>
          <p:cNvGrpSpPr/>
          <p:nvPr/>
        </p:nvGrpSpPr>
        <p:grpSpPr>
          <a:xfrm>
            <a:off x="-1404000" y="-396000"/>
            <a:ext cx="11520000" cy="6012000"/>
            <a:chOff x="-1404000" y="-396000"/>
            <a:chExt cx="11520000" cy="6012000"/>
          </a:xfrm>
        </p:grpSpPr>
        <p:sp>
          <p:nvSpPr>
            <p:cNvPr id="97" name="Google Shape;97;p28"/>
            <p:cNvSpPr txBox="1"/>
            <p:nvPr/>
          </p:nvSpPr>
          <p:spPr>
            <a:xfrm>
              <a:off x="538164" y="-396000"/>
              <a:ext cx="8063706"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2"/>
                </a:buClr>
                <a:buSzPts val="800"/>
                <a:buFont typeface="Arial"/>
                <a:buNone/>
              </a:pPr>
              <a:r>
                <a:rPr lang="en-US" sz="800" b="0" i="0" u="none" strike="noStrike" cap="none">
                  <a:solidFill>
                    <a:schemeClr val="accent2"/>
                  </a:solidFill>
                  <a:latin typeface="Arial"/>
                  <a:ea typeface="Arial"/>
                  <a:cs typeface="Arial"/>
                  <a:sym typeface="Arial"/>
                </a:rPr>
                <a:t>To display guides, tick </a:t>
              </a:r>
              <a:r>
                <a:rPr lang="en-US" sz="800" b="1" i="0" u="none" strike="noStrike" cap="none">
                  <a:solidFill>
                    <a:schemeClr val="accent2"/>
                  </a:solidFill>
                  <a:latin typeface="Arial"/>
                  <a:ea typeface="Arial"/>
                  <a:cs typeface="Arial"/>
                  <a:sym typeface="Arial"/>
                </a:rPr>
                <a:t>Guides</a:t>
              </a:r>
              <a:r>
                <a:rPr lang="en-US" sz="800" b="0" i="0" u="none" strike="noStrike" cap="none">
                  <a:solidFill>
                    <a:schemeClr val="accent2"/>
                  </a:solidFill>
                  <a:latin typeface="Arial"/>
                  <a:ea typeface="Arial"/>
                  <a:cs typeface="Arial"/>
                  <a:sym typeface="Arial"/>
                </a:rPr>
                <a:t> in </a:t>
              </a:r>
              <a:r>
                <a:rPr lang="en-US" sz="800" b="1" i="0" u="none" strike="noStrike" cap="none">
                  <a:solidFill>
                    <a:schemeClr val="accent2"/>
                  </a:solidFill>
                  <a:latin typeface="Arial"/>
                  <a:ea typeface="Arial"/>
                  <a:cs typeface="Arial"/>
                  <a:sym typeface="Arial"/>
                </a:rPr>
                <a:t>View</a:t>
              </a:r>
              <a:endParaRPr/>
            </a:p>
          </p:txBody>
        </p:sp>
        <p:sp>
          <p:nvSpPr>
            <p:cNvPr id="98" name="Google Shape;98;p28"/>
            <p:cNvSpPr txBox="1"/>
            <p:nvPr/>
          </p:nvSpPr>
          <p:spPr>
            <a:xfrm>
              <a:off x="9252000" y="0"/>
              <a:ext cx="864000" cy="64627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800" b="0">
                  <a:solidFill>
                    <a:schemeClr val="accent2"/>
                  </a:solidFill>
                  <a:latin typeface="Arial"/>
                  <a:ea typeface="Arial"/>
                  <a:cs typeface="Arial"/>
                  <a:sym typeface="Arial"/>
                </a:rPr>
                <a:t>To reset the slide to its original form, select </a:t>
              </a:r>
              <a:r>
                <a:rPr lang="en-US" sz="800" b="1">
                  <a:solidFill>
                    <a:schemeClr val="accent2"/>
                  </a:solidFill>
                  <a:latin typeface="Arial"/>
                  <a:ea typeface="Arial"/>
                  <a:cs typeface="Arial"/>
                  <a:sym typeface="Arial"/>
                </a:rPr>
                <a:t>Home &gt; Slides &gt; Reset</a:t>
              </a:r>
              <a:endParaRPr/>
            </a:p>
          </p:txBody>
        </p:sp>
        <p:sp>
          <p:nvSpPr>
            <p:cNvPr id="99" name="Google Shape;99;p28"/>
            <p:cNvSpPr txBox="1"/>
            <p:nvPr/>
          </p:nvSpPr>
          <p:spPr>
            <a:xfrm>
              <a:off x="9252000" y="692828"/>
              <a:ext cx="864000" cy="6102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800" b="0">
                  <a:solidFill>
                    <a:schemeClr val="accent2"/>
                  </a:solidFill>
                  <a:latin typeface="Arial"/>
                  <a:ea typeface="Arial"/>
                  <a:cs typeface="Arial"/>
                  <a:sym typeface="Arial"/>
                </a:rPr>
                <a:t>To change the layout, select </a:t>
              </a:r>
              <a:r>
                <a:rPr lang="en-US" sz="800" b="1">
                  <a:solidFill>
                    <a:schemeClr val="accent2"/>
                  </a:solidFill>
                  <a:latin typeface="Arial"/>
                  <a:ea typeface="Arial"/>
                  <a:cs typeface="Arial"/>
                  <a:sym typeface="Arial"/>
                </a:rPr>
                <a:t>Home &gt; Slides &gt; Layout</a:t>
              </a:r>
              <a:endParaRPr/>
            </a:p>
          </p:txBody>
        </p:sp>
        <p:sp>
          <p:nvSpPr>
            <p:cNvPr id="100" name="Google Shape;100;p28"/>
            <p:cNvSpPr txBox="1"/>
            <p:nvPr/>
          </p:nvSpPr>
          <p:spPr>
            <a:xfrm>
              <a:off x="538163" y="5436000"/>
              <a:ext cx="8063706" cy="18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800"/>
                <a:buFont typeface="Arial"/>
                <a:buNone/>
              </a:pPr>
              <a:r>
                <a:rPr lang="en-US" sz="800" b="0">
                  <a:solidFill>
                    <a:schemeClr val="accent2"/>
                  </a:solidFill>
                  <a:latin typeface="Arial"/>
                  <a:ea typeface="Arial"/>
                  <a:cs typeface="Arial"/>
                  <a:sym typeface="Arial"/>
                </a:rPr>
                <a:t>Adjust footer/date via menu: </a:t>
              </a:r>
              <a:r>
                <a:rPr lang="en-US" sz="800" b="1">
                  <a:solidFill>
                    <a:schemeClr val="accent2"/>
                  </a:solidFill>
                  <a:latin typeface="Arial"/>
                  <a:ea typeface="Arial"/>
                  <a:cs typeface="Arial"/>
                  <a:sym typeface="Arial"/>
                </a:rPr>
                <a:t>Insert &gt; Header &amp; Footer</a:t>
              </a:r>
              <a:endParaRPr/>
            </a:p>
          </p:txBody>
        </p:sp>
        <p:grpSp>
          <p:nvGrpSpPr>
            <p:cNvPr id="101" name="Google Shape;101;p28"/>
            <p:cNvGrpSpPr/>
            <p:nvPr/>
          </p:nvGrpSpPr>
          <p:grpSpPr>
            <a:xfrm>
              <a:off x="-1404000" y="479268"/>
              <a:ext cx="1300321" cy="2107912"/>
              <a:chOff x="-1404000" y="479268"/>
              <a:chExt cx="1300321" cy="2107912"/>
            </a:xfrm>
          </p:grpSpPr>
          <p:sp>
            <p:nvSpPr>
              <p:cNvPr id="102" name="Google Shape;102;p28"/>
              <p:cNvSpPr txBox="1"/>
              <p:nvPr/>
            </p:nvSpPr>
            <p:spPr>
              <a:xfrm>
                <a:off x="-1404000" y="1186275"/>
                <a:ext cx="684000" cy="252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2"/>
                  </a:buClr>
                  <a:buSzPts val="800"/>
                  <a:buFont typeface="Arial"/>
                  <a:buNone/>
                </a:pPr>
                <a:r>
                  <a:rPr lang="en-US" sz="800" b="0" i="0">
                    <a:solidFill>
                      <a:schemeClr val="accent2"/>
                    </a:solidFill>
                    <a:latin typeface="Arial"/>
                    <a:ea typeface="Arial"/>
                    <a:cs typeface="Arial"/>
                    <a:sym typeface="Arial"/>
                  </a:rPr>
                  <a:t>Increase </a:t>
                </a:r>
                <a:br>
                  <a:rPr lang="en-US" sz="800" b="0" i="0">
                    <a:solidFill>
                      <a:schemeClr val="accent2"/>
                    </a:solidFill>
                    <a:latin typeface="Arial"/>
                    <a:ea typeface="Arial"/>
                    <a:cs typeface="Arial"/>
                    <a:sym typeface="Arial"/>
                  </a:rPr>
                </a:br>
                <a:r>
                  <a:rPr lang="en-US" sz="800" b="0" i="0">
                    <a:solidFill>
                      <a:schemeClr val="accent2"/>
                    </a:solidFill>
                    <a:latin typeface="Arial"/>
                    <a:ea typeface="Arial"/>
                    <a:cs typeface="Arial"/>
                    <a:sym typeface="Arial"/>
                  </a:rPr>
                  <a:t>List Level</a:t>
                </a:r>
                <a:endParaRPr/>
              </a:p>
            </p:txBody>
          </p:sp>
          <p:sp>
            <p:nvSpPr>
              <p:cNvPr id="103" name="Google Shape;103;p28"/>
              <p:cNvSpPr txBox="1"/>
              <p:nvPr/>
            </p:nvSpPr>
            <p:spPr>
              <a:xfrm>
                <a:off x="-1404000" y="1512000"/>
                <a:ext cx="684000" cy="252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2"/>
                  </a:buClr>
                  <a:buSzPts val="800"/>
                  <a:buFont typeface="Arial"/>
                  <a:buNone/>
                </a:pPr>
                <a:r>
                  <a:rPr lang="en-US" sz="800" b="0" i="0">
                    <a:solidFill>
                      <a:schemeClr val="accent2"/>
                    </a:solidFill>
                    <a:latin typeface="Arial"/>
                    <a:ea typeface="Arial"/>
                    <a:cs typeface="Arial"/>
                    <a:sym typeface="Arial"/>
                  </a:rPr>
                  <a:t>Decrease </a:t>
                </a:r>
                <a:endParaRPr/>
              </a:p>
              <a:p>
                <a:pPr marL="0" marR="0" lvl="0" indent="0" algn="r" rtl="0">
                  <a:lnSpc>
                    <a:spcPct val="100000"/>
                  </a:lnSpc>
                  <a:spcBef>
                    <a:spcPts val="0"/>
                  </a:spcBef>
                  <a:spcAft>
                    <a:spcPts val="0"/>
                  </a:spcAft>
                  <a:buClr>
                    <a:schemeClr val="accent2"/>
                  </a:buClr>
                  <a:buSzPts val="800"/>
                  <a:buFont typeface="Arial"/>
                  <a:buNone/>
                </a:pPr>
                <a:r>
                  <a:rPr lang="en-US" sz="800" b="0" i="0">
                    <a:solidFill>
                      <a:schemeClr val="accent2"/>
                    </a:solidFill>
                    <a:latin typeface="Arial"/>
                    <a:ea typeface="Arial"/>
                    <a:cs typeface="Arial"/>
                    <a:sym typeface="Arial"/>
                  </a:rPr>
                  <a:t>List Level</a:t>
                </a:r>
                <a:endParaRPr/>
              </a:p>
            </p:txBody>
          </p:sp>
          <p:sp>
            <p:nvSpPr>
              <p:cNvPr id="104" name="Google Shape;104;p28"/>
              <p:cNvSpPr txBox="1"/>
              <p:nvPr/>
            </p:nvSpPr>
            <p:spPr>
              <a:xfrm>
                <a:off x="-1188000" y="479268"/>
                <a:ext cx="1080000" cy="64627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accent2"/>
                  </a:buClr>
                  <a:buSzPts val="800"/>
                  <a:buFont typeface="Arial"/>
                  <a:buNone/>
                </a:pPr>
                <a:r>
                  <a:rPr lang="en-US" sz="800" b="0">
                    <a:solidFill>
                      <a:schemeClr val="accent2"/>
                    </a:solidFill>
                    <a:latin typeface="Arial"/>
                    <a:ea typeface="Arial"/>
                    <a:cs typeface="Arial"/>
                    <a:sym typeface="Arial"/>
                  </a:rPr>
                  <a:t>To change the</a:t>
                </a:r>
                <a:br>
                  <a:rPr lang="en-US" sz="800" b="0">
                    <a:solidFill>
                      <a:schemeClr val="accent2"/>
                    </a:solidFill>
                    <a:latin typeface="Arial"/>
                    <a:ea typeface="Arial"/>
                    <a:cs typeface="Arial"/>
                    <a:sym typeface="Arial"/>
                  </a:rPr>
                </a:br>
                <a:r>
                  <a:rPr lang="en-US" sz="800" b="0">
                    <a:solidFill>
                      <a:schemeClr val="accent2"/>
                    </a:solidFill>
                    <a:latin typeface="Arial"/>
                    <a:ea typeface="Arial"/>
                    <a:cs typeface="Arial"/>
                    <a:sym typeface="Arial"/>
                  </a:rPr>
                  <a:t>text level, select </a:t>
                </a:r>
                <a:endParaRPr/>
              </a:p>
              <a:p>
                <a:pPr marL="0" marR="0" lvl="0" indent="0" algn="r" rtl="0">
                  <a:lnSpc>
                    <a:spcPct val="100000"/>
                  </a:lnSpc>
                  <a:spcBef>
                    <a:spcPts val="0"/>
                  </a:spcBef>
                  <a:spcAft>
                    <a:spcPts val="0"/>
                  </a:spcAft>
                  <a:buClr>
                    <a:schemeClr val="accent2"/>
                  </a:buClr>
                  <a:buSzPts val="800"/>
                  <a:buFont typeface="Arial"/>
                  <a:buNone/>
                </a:pPr>
                <a:r>
                  <a:rPr lang="en-US" sz="800" b="1">
                    <a:solidFill>
                      <a:schemeClr val="accent2"/>
                    </a:solidFill>
                    <a:latin typeface="Arial"/>
                    <a:ea typeface="Arial"/>
                    <a:cs typeface="Arial"/>
                    <a:sym typeface="Arial"/>
                  </a:rPr>
                  <a:t>Home &gt; Paragraph </a:t>
                </a:r>
                <a:br>
                  <a:rPr lang="en-US" sz="800" b="1">
                    <a:solidFill>
                      <a:schemeClr val="accent2"/>
                    </a:solidFill>
                    <a:latin typeface="Arial"/>
                    <a:ea typeface="Arial"/>
                    <a:cs typeface="Arial"/>
                    <a:sym typeface="Arial"/>
                  </a:rPr>
                </a:br>
                <a:r>
                  <a:rPr lang="en-US" sz="800" b="1">
                    <a:solidFill>
                      <a:schemeClr val="accent2"/>
                    </a:solidFill>
                    <a:latin typeface="Arial"/>
                    <a:ea typeface="Arial"/>
                    <a:cs typeface="Arial"/>
                    <a:sym typeface="Arial"/>
                  </a:rPr>
                  <a:t>&gt; Increase/Decrease List Level</a:t>
                </a:r>
                <a:endParaRPr/>
              </a:p>
            </p:txBody>
          </p:sp>
          <p:pic>
            <p:nvPicPr>
              <p:cNvPr id="105" name="Google Shape;105;p28"/>
              <p:cNvPicPr preferRelativeResize="0"/>
              <p:nvPr/>
            </p:nvPicPr>
            <p:blipFill rotWithShape="1">
              <a:blip r:embed="rId3">
                <a:alphaModFix/>
              </a:blip>
              <a:srcRect/>
              <a:stretch/>
            </p:blipFill>
            <p:spPr>
              <a:xfrm>
                <a:off x="-648001" y="1186275"/>
                <a:ext cx="544320" cy="252000"/>
              </a:xfrm>
              <a:prstGeom prst="rect">
                <a:avLst/>
              </a:prstGeom>
              <a:noFill/>
              <a:ln>
                <a:noFill/>
              </a:ln>
            </p:spPr>
          </p:pic>
          <p:pic>
            <p:nvPicPr>
              <p:cNvPr id="106" name="Google Shape;106;p28"/>
              <p:cNvPicPr preferRelativeResize="0"/>
              <p:nvPr/>
            </p:nvPicPr>
            <p:blipFill rotWithShape="1">
              <a:blip r:embed="rId4">
                <a:alphaModFix/>
              </a:blip>
              <a:srcRect/>
              <a:stretch/>
            </p:blipFill>
            <p:spPr>
              <a:xfrm>
                <a:off x="-647999" y="1512000"/>
                <a:ext cx="544320" cy="252000"/>
              </a:xfrm>
              <a:prstGeom prst="rect">
                <a:avLst/>
              </a:prstGeom>
              <a:noFill/>
              <a:ln>
                <a:noFill/>
              </a:ln>
            </p:spPr>
          </p:pic>
          <p:pic>
            <p:nvPicPr>
              <p:cNvPr id="107" name="Google Shape;107;p28"/>
              <p:cNvPicPr preferRelativeResize="0"/>
              <p:nvPr/>
            </p:nvPicPr>
            <p:blipFill rotWithShape="1">
              <a:blip r:embed="rId5">
                <a:alphaModFix/>
              </a:blip>
              <a:srcRect/>
              <a:stretch/>
            </p:blipFill>
            <p:spPr>
              <a:xfrm>
                <a:off x="-867672" y="2341725"/>
                <a:ext cx="756000" cy="245455"/>
              </a:xfrm>
              <a:prstGeom prst="rect">
                <a:avLst/>
              </a:prstGeom>
              <a:noFill/>
              <a:ln>
                <a:noFill/>
              </a:ln>
            </p:spPr>
          </p:pic>
          <p:sp>
            <p:nvSpPr>
              <p:cNvPr id="108" name="Google Shape;108;p28"/>
              <p:cNvSpPr txBox="1"/>
              <p:nvPr/>
            </p:nvSpPr>
            <p:spPr>
              <a:xfrm>
                <a:off x="-1404000" y="1944000"/>
                <a:ext cx="1296000" cy="39772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accent2"/>
                  </a:buClr>
                  <a:buSzPts val="800"/>
                  <a:buFont typeface="Arial"/>
                  <a:buNone/>
                </a:pPr>
                <a:r>
                  <a:rPr lang="en-US" sz="800" b="0">
                    <a:solidFill>
                      <a:schemeClr val="accent2"/>
                    </a:solidFill>
                    <a:latin typeface="Arial"/>
                    <a:ea typeface="Arial"/>
                    <a:cs typeface="Arial"/>
                    <a:sym typeface="Arial"/>
                  </a:rPr>
                  <a:t>Do not use the standard bullets and numbering function &gt; </a:t>
                </a:r>
                <a:r>
                  <a:rPr lang="en-US" sz="800" b="1">
                    <a:solidFill>
                      <a:schemeClr val="accent2"/>
                    </a:solidFill>
                    <a:latin typeface="Arial"/>
                    <a:ea typeface="Arial"/>
                    <a:cs typeface="Arial"/>
                    <a:sym typeface="Arial"/>
                  </a:rPr>
                  <a:t>List levels only</a:t>
                </a:r>
                <a:endParaRPr/>
              </a:p>
            </p:txBody>
          </p:sp>
          <p:cxnSp>
            <p:nvCxnSpPr>
              <p:cNvPr id="109" name="Google Shape;109;p28"/>
              <p:cNvCxnSpPr/>
              <p:nvPr/>
            </p:nvCxnSpPr>
            <p:spPr>
              <a:xfrm flipH="1">
                <a:off x="-867672" y="2341725"/>
                <a:ext cx="752324" cy="245455"/>
              </a:xfrm>
              <a:prstGeom prst="straightConnector1">
                <a:avLst/>
              </a:prstGeom>
              <a:noFill/>
              <a:ln w="9525" cap="flat" cmpd="sng">
                <a:solidFill>
                  <a:srgbClr val="E52330"/>
                </a:solidFill>
                <a:prstDash val="solid"/>
                <a:miter lim="800000"/>
                <a:headEnd type="none" w="sm" len="sm"/>
                <a:tailEnd type="none" w="sm" len="sm"/>
              </a:ln>
            </p:spPr>
          </p:cxnSp>
        </p:grpSp>
      </p:gr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72">
          <p15:clr>
            <a:srgbClr val="FBAE40"/>
          </p15:clr>
        </p15:guide>
        <p15:guide id="4" orient="horz" pos="2948">
          <p15:clr>
            <a:srgbClr val="FBAE40"/>
          </p15:clr>
        </p15:guide>
        <p15:guide id="5" orient="horz" pos="300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1pPr>
            <a:lvl2pPr marL="0" marR="0" lvl="1"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2pPr>
            <a:lvl3pPr marL="0" marR="0" lvl="2"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3pPr>
            <a:lvl4pPr marL="0" marR="0" lvl="3"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4pPr>
            <a:lvl5pPr marL="0" marR="0" lvl="4"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5pPr>
            <a:lvl6pPr marL="0" marR="0" lvl="5"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6pPr>
            <a:lvl7pPr marL="0" marR="0" lvl="6"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7pPr>
            <a:lvl8pPr marL="0" marR="0" lvl="7"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8pPr>
            <a:lvl9pPr marL="0" marR="0" lvl="8"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11" name="Google Shape;11;p19"/>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accent2"/>
              </a:buClr>
              <a:buSzPts val="600"/>
              <a:buFont typeface="Arial"/>
              <a:buNone/>
              <a:defRPr sz="6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9pPr>
          </a:lstStyle>
          <a:p>
            <a:endParaRPr/>
          </a:p>
        </p:txBody>
      </p:sp>
      <p:pic>
        <p:nvPicPr>
          <p:cNvPr id="12" name="Google Shape;12;p19"/>
          <p:cNvPicPr preferRelativeResize="0"/>
          <p:nvPr/>
        </p:nvPicPr>
        <p:blipFill rotWithShape="1">
          <a:blip r:embed="rId23">
            <a:alphaModFix/>
          </a:blip>
          <a:srcRect/>
          <a:stretch/>
        </p:blipFill>
        <p:spPr>
          <a:xfrm>
            <a:off x="538164" y="4896000"/>
            <a:ext cx="216000" cy="62177"/>
          </a:xfrm>
          <a:prstGeom prst="rect">
            <a:avLst/>
          </a:prstGeom>
          <a:noFill/>
          <a:ln>
            <a:noFill/>
          </a:ln>
        </p:spPr>
      </p:pic>
      <p:sp>
        <p:nvSpPr>
          <p:cNvPr id="13" name="Google Shape;13;p19"/>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accent2"/>
              </a:buClr>
              <a:buSzPts val="600"/>
              <a:buFont typeface="Arial"/>
              <a:buNone/>
              <a:defRPr sz="6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9pPr>
          </a:lstStyle>
          <a:p>
            <a:endParaRPr/>
          </a:p>
        </p:txBody>
      </p:sp>
      <p:sp>
        <p:nvSpPr>
          <p:cNvPr id="14" name="Google Shape;14;p19"/>
          <p:cNvSpPr txBox="1">
            <a:spLocks noGrp="1"/>
          </p:cNvSpPr>
          <p:nvPr>
            <p:ph type="body" idx="1"/>
          </p:nvPr>
        </p:nvSpPr>
        <p:spPr>
          <a:xfrm>
            <a:off x="538164" y="1438275"/>
            <a:ext cx="8064000" cy="32385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228600" algn="l" rtl="0">
              <a:lnSpc>
                <a:spcPct val="100000"/>
              </a:lnSpc>
              <a:spcBef>
                <a:spcPts val="1200"/>
              </a:spcBef>
              <a:spcAft>
                <a:spcPts val="0"/>
              </a:spcAft>
              <a:buClr>
                <a:schemeClr val="accent5"/>
              </a:buClr>
              <a:buSzPts val="1600"/>
              <a:buFont typeface="Arial"/>
              <a:buNone/>
              <a:defRPr sz="1600" b="1" i="0" u="none" strike="noStrike" cap="none">
                <a:solidFill>
                  <a:schemeClr val="accent5"/>
                </a:solidFill>
                <a:latin typeface="Arial"/>
                <a:ea typeface="Arial"/>
                <a:cs typeface="Arial"/>
                <a:sym typeface="Arial"/>
              </a:defRPr>
            </a:lvl2pPr>
            <a:lvl3pPr marL="1371600" marR="0" lvl="2" indent="-330200" algn="l" rtl="0">
              <a:lnSpc>
                <a:spcPct val="100000"/>
              </a:lnSpc>
              <a:spcBef>
                <a:spcPts val="600"/>
              </a:spcBef>
              <a:spcAft>
                <a:spcPts val="0"/>
              </a:spcAft>
              <a:buClr>
                <a:schemeClr val="accent5"/>
              </a:buClr>
              <a:buSzPts val="1600"/>
              <a:buFont typeface="Arial"/>
              <a:buChar char="•"/>
              <a:defRPr sz="1600" b="0" i="0" u="none" strike="noStrike" cap="none">
                <a:solidFill>
                  <a:schemeClr val="accent2"/>
                </a:solidFill>
                <a:latin typeface="Arial"/>
                <a:ea typeface="Arial"/>
                <a:cs typeface="Arial"/>
                <a:sym typeface="Arial"/>
              </a:defRPr>
            </a:lvl3pPr>
            <a:lvl4pPr marL="1828800" marR="0" lvl="3" indent="-330200" algn="l" rtl="0">
              <a:lnSpc>
                <a:spcPct val="100000"/>
              </a:lnSpc>
              <a:spcBef>
                <a:spcPts val="0"/>
              </a:spcBef>
              <a:spcAft>
                <a:spcPts val="0"/>
              </a:spcAft>
              <a:buClr>
                <a:schemeClr val="accent5"/>
              </a:buClr>
              <a:buSzPts val="1600"/>
              <a:buFont typeface="Arial"/>
              <a:buChar char="-"/>
              <a:defRPr sz="1600" b="0" i="0" u="none" strike="noStrike" cap="none">
                <a:solidFill>
                  <a:schemeClr val="accent2"/>
                </a:solidFill>
                <a:latin typeface="Arial"/>
                <a:ea typeface="Arial"/>
                <a:cs typeface="Arial"/>
                <a:sym typeface="Arial"/>
              </a:defRPr>
            </a:lvl4pPr>
            <a:lvl5pPr marL="2286000" marR="0" lvl="4" indent="-330200" algn="l" rtl="0">
              <a:lnSpc>
                <a:spcPct val="100000"/>
              </a:lnSpc>
              <a:spcBef>
                <a:spcPts val="600"/>
              </a:spcBef>
              <a:spcAft>
                <a:spcPts val="0"/>
              </a:spcAft>
              <a:buClr>
                <a:schemeClr val="accent5"/>
              </a:buClr>
              <a:buSzPts val="1600"/>
              <a:buFont typeface="Arial"/>
              <a:buAutoNum type="arabicPeriod"/>
              <a:defRPr sz="1600" b="0" i="0" u="none" strike="noStrike" cap="none">
                <a:solidFill>
                  <a:schemeClr val="accent2"/>
                </a:solidFill>
                <a:latin typeface="Arial"/>
                <a:ea typeface="Arial"/>
                <a:cs typeface="Arial"/>
                <a:sym typeface="Arial"/>
              </a:defRPr>
            </a:lvl5pPr>
            <a:lvl6pPr marL="2743200" marR="0" lvl="5" indent="-330200" algn="l" rtl="0">
              <a:lnSpc>
                <a:spcPct val="100000"/>
              </a:lnSpc>
              <a:spcBef>
                <a:spcPts val="0"/>
              </a:spcBef>
              <a:spcAft>
                <a:spcPts val="0"/>
              </a:spcAft>
              <a:buClr>
                <a:schemeClr val="accent5"/>
              </a:buClr>
              <a:buSzPts val="1600"/>
              <a:buFont typeface="Arial"/>
              <a:buAutoNum type="alphaLcPeriod"/>
              <a:defRPr sz="1600" b="0" i="0" u="none" strike="noStrike" cap="none">
                <a:solidFill>
                  <a:schemeClr val="accent2"/>
                </a:solidFill>
                <a:latin typeface="Arial"/>
                <a:ea typeface="Arial"/>
                <a:cs typeface="Arial"/>
                <a:sym typeface="Arial"/>
              </a:defRPr>
            </a:lvl6pPr>
            <a:lvl7pPr marL="3200400" marR="0" lvl="6" indent="-330200" algn="l" rtl="0">
              <a:lnSpc>
                <a:spcPct val="100000"/>
              </a:lnSpc>
              <a:spcBef>
                <a:spcPts val="0"/>
              </a:spcBef>
              <a:spcAft>
                <a:spcPts val="0"/>
              </a:spcAft>
              <a:buClr>
                <a:schemeClr val="accent5"/>
              </a:buClr>
              <a:buSzPts val="1600"/>
              <a:buFont typeface="Arial"/>
              <a:buAutoNum type="alphaLcPeriod"/>
              <a:defRPr sz="1600" b="0" i="0" u="none" strike="noStrike" cap="none">
                <a:solidFill>
                  <a:schemeClr val="accent2"/>
                </a:solidFill>
                <a:latin typeface="Arial"/>
                <a:ea typeface="Arial"/>
                <a:cs typeface="Arial"/>
                <a:sym typeface="Arial"/>
              </a:defRPr>
            </a:lvl7pPr>
            <a:lvl8pPr marL="3657600" marR="0" lvl="7" indent="-330200" algn="l" rtl="0">
              <a:lnSpc>
                <a:spcPct val="100000"/>
              </a:lnSpc>
              <a:spcBef>
                <a:spcPts val="0"/>
              </a:spcBef>
              <a:spcAft>
                <a:spcPts val="0"/>
              </a:spcAft>
              <a:buClr>
                <a:schemeClr val="accent5"/>
              </a:buClr>
              <a:buSzPts val="1600"/>
              <a:buFont typeface="Arial"/>
              <a:buAutoNum type="alphaLcPeriod"/>
              <a:defRPr sz="1600" b="0" i="0" u="none" strike="noStrike" cap="none">
                <a:solidFill>
                  <a:schemeClr val="accent2"/>
                </a:solidFill>
                <a:latin typeface="Arial"/>
                <a:ea typeface="Arial"/>
                <a:cs typeface="Arial"/>
                <a:sym typeface="Arial"/>
              </a:defRPr>
            </a:lvl8pPr>
            <a:lvl9pPr marL="4114800" marR="0" lvl="8" indent="-330200" algn="l" rtl="0">
              <a:lnSpc>
                <a:spcPct val="100000"/>
              </a:lnSpc>
              <a:spcBef>
                <a:spcPts val="0"/>
              </a:spcBef>
              <a:spcAft>
                <a:spcPts val="0"/>
              </a:spcAft>
              <a:buClr>
                <a:schemeClr val="accent5"/>
              </a:buClr>
              <a:buSzPts val="1600"/>
              <a:buFont typeface="Arial"/>
              <a:buAutoNum type="alphaLcPeriod"/>
              <a:defRPr sz="1600" b="0" i="0" u="none" strike="noStrike" cap="none">
                <a:solidFill>
                  <a:schemeClr val="accent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
          <p:cNvSpPr/>
          <p:nvPr/>
        </p:nvSpPr>
        <p:spPr>
          <a:xfrm>
            <a:off x="3942000" y="288000"/>
            <a:ext cx="1261995" cy="360126"/>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1"/>
          <p:cNvGrpSpPr/>
          <p:nvPr/>
        </p:nvGrpSpPr>
        <p:grpSpPr>
          <a:xfrm>
            <a:off x="5590741" y="1980237"/>
            <a:ext cx="3555332" cy="3170482"/>
            <a:chOff x="-50" y="-25"/>
            <a:chExt cx="3001800" cy="3002350"/>
          </a:xfrm>
        </p:grpSpPr>
        <p:sp>
          <p:nvSpPr>
            <p:cNvPr id="219" name="Google Shape;219;p1"/>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13.03.2025</a:t>
            </a:r>
            <a:endParaRPr/>
          </a:p>
        </p:txBody>
      </p:sp>
      <p:sp>
        <p:nvSpPr>
          <p:cNvPr id="222" name="Google Shape;222;p1"/>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Subject matter of the presentation, which can also be very long</a:t>
            </a:r>
            <a:endParaRPr/>
          </a:p>
        </p:txBody>
      </p:sp>
      <p:pic>
        <p:nvPicPr>
          <p:cNvPr id="223" name="Google Shape;223;p1"/>
          <p:cNvPicPr preferRelativeResize="0"/>
          <p:nvPr/>
        </p:nvPicPr>
        <p:blipFill>
          <a:blip r:embed="rId3">
            <a:alphaModFix/>
          </a:blip>
          <a:stretch>
            <a:fillRect/>
          </a:stretch>
        </p:blipFill>
        <p:spPr>
          <a:xfrm>
            <a:off x="-250075" y="-141275"/>
            <a:ext cx="9394076" cy="5292001"/>
          </a:xfrm>
          <a:prstGeom prst="rect">
            <a:avLst/>
          </a:prstGeom>
          <a:noFill/>
          <a:ln>
            <a:noFill/>
          </a:ln>
        </p:spPr>
      </p:pic>
      <p:sp>
        <p:nvSpPr>
          <p:cNvPr id="224" name="Google Shape;224;p1"/>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sz="600"/>
              <a:t>1</a:t>
            </a:fld>
            <a:endParaRPr/>
          </a:p>
        </p:txBody>
      </p:sp>
      <p:sp>
        <p:nvSpPr>
          <p:cNvPr id="225" name="Google Shape;225;p1"/>
          <p:cNvSpPr txBox="1">
            <a:spLocks noGrp="1"/>
          </p:cNvSpPr>
          <p:nvPr>
            <p:ph type="body" idx="1"/>
          </p:nvPr>
        </p:nvSpPr>
        <p:spPr>
          <a:xfrm>
            <a:off x="91225" y="3587950"/>
            <a:ext cx="6408300" cy="1560300"/>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00000"/>
              </a:lnSpc>
              <a:spcBef>
                <a:spcPts val="0"/>
              </a:spcBef>
              <a:spcAft>
                <a:spcPts val="0"/>
              </a:spcAft>
              <a:buClr>
                <a:schemeClr val="lt1"/>
              </a:buClr>
              <a:buSzPct val="100000"/>
              <a:buNone/>
            </a:pPr>
            <a:r>
              <a:rPr lang="en-US"/>
              <a:t>Town Line Solar: </a:t>
            </a:r>
            <a:br>
              <a:rPr lang="en-US"/>
            </a:br>
            <a:r>
              <a:rPr lang="en-US"/>
              <a:t>Your Partner in Providing </a:t>
            </a:r>
            <a:r>
              <a:rPr lang="en-US">
                <a:solidFill>
                  <a:schemeClr val="accent3"/>
                </a:solidFill>
              </a:rPr>
              <a:t>Reliable, Affordable Electricity </a:t>
            </a:r>
            <a:endParaRPr/>
          </a:p>
          <a:p>
            <a:pPr marL="0" lvl="0" indent="0" algn="l" rtl="0">
              <a:lnSpc>
                <a:spcPct val="100000"/>
              </a:lnSpc>
              <a:spcBef>
                <a:spcPts val="0"/>
              </a:spcBef>
              <a:spcAft>
                <a:spcPts val="0"/>
              </a:spcAft>
              <a:buClr>
                <a:schemeClr val="accent3"/>
              </a:buClr>
              <a:buSzPct val="100000"/>
              <a:buNone/>
            </a:pPr>
            <a:r>
              <a:rPr lang="en-US">
                <a:solidFill>
                  <a:schemeClr val="accent3"/>
                </a:solidFill>
              </a:rPr>
              <a:t>in </a:t>
            </a:r>
            <a:r>
              <a:rPr lang="en-US" b="1" i="0" u="none" strike="noStrike">
                <a:solidFill>
                  <a:schemeClr val="accent3"/>
                </a:solidFill>
              </a:rPr>
              <a:t>Sullivan County, N.Y.</a:t>
            </a:r>
            <a:endParaRPr>
              <a:solidFill>
                <a:schemeClr val="accent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6" descr="Ein Bild, das draußen, Himmel enthält.&#10;&#10;Automatisch generierte Beschreibung"/>
          <p:cNvPicPr preferRelativeResize="0"/>
          <p:nvPr/>
        </p:nvPicPr>
        <p:blipFill rotWithShape="1">
          <a:blip r:embed="rId3">
            <a:alphaModFix/>
          </a:blip>
          <a:srcRect b="69139"/>
          <a:stretch/>
        </p:blipFill>
        <p:spPr>
          <a:xfrm>
            <a:off x="0" y="112475"/>
            <a:ext cx="9349740" cy="5146288"/>
          </a:xfrm>
          <a:custGeom>
            <a:avLst/>
            <a:gdLst/>
            <a:ahLst/>
            <a:cxnLst/>
            <a:rect l="l" t="t" r="r" b="b"/>
            <a:pathLst>
              <a:path w="9144000" h="1585913" extrusionOk="0">
                <a:moveTo>
                  <a:pt x="0" y="0"/>
                </a:moveTo>
                <a:lnTo>
                  <a:pt x="9144000" y="0"/>
                </a:lnTo>
                <a:lnTo>
                  <a:pt x="9144000" y="1585913"/>
                </a:lnTo>
                <a:lnTo>
                  <a:pt x="0" y="1585913"/>
                </a:lnTo>
                <a:close/>
              </a:path>
            </a:pathLst>
          </a:custGeom>
          <a:noFill/>
          <a:ln>
            <a:noFill/>
          </a:ln>
        </p:spPr>
      </p:pic>
      <p:sp>
        <p:nvSpPr>
          <p:cNvPr id="364" name="Google Shape;364;p6"/>
          <p:cNvSpPr txBox="1"/>
          <p:nvPr/>
        </p:nvSpPr>
        <p:spPr>
          <a:xfrm>
            <a:off x="4866487" y="2411813"/>
            <a:ext cx="1838100" cy="324600"/>
          </a:xfrm>
          <a:prstGeom prst="rect">
            <a:avLst/>
          </a:prstGeom>
          <a:noFill/>
          <a:ln>
            <a:noFill/>
          </a:ln>
        </p:spPr>
        <p:txBody>
          <a:bodyPr spcFirstLastPara="1" wrap="square" lIns="0" tIns="0" rIns="0" bIns="0" anchor="t" anchorCtr="0">
            <a:noAutofit/>
          </a:bodyPr>
          <a:lstStyle/>
          <a:p>
            <a:pPr marL="0" marR="0" lvl="1" indent="0" algn="ctr" rtl="0">
              <a:lnSpc>
                <a:spcPct val="107000"/>
              </a:lnSpc>
              <a:spcBef>
                <a:spcPts val="0"/>
              </a:spcBef>
              <a:spcAft>
                <a:spcPts val="0"/>
              </a:spcAft>
              <a:buClr>
                <a:schemeClr val="lt1"/>
              </a:buClr>
              <a:buSzPts val="1020"/>
              <a:buFont typeface="Arial"/>
              <a:buNone/>
            </a:pPr>
            <a:r>
              <a:rPr lang="en-US" sz="1220" b="0" i="0" u="none" strike="noStrike" cap="none">
                <a:solidFill>
                  <a:schemeClr val="lt1"/>
                </a:solidFill>
                <a:latin typeface="Arial"/>
                <a:ea typeface="Arial"/>
                <a:cs typeface="Arial"/>
                <a:sym typeface="Arial"/>
              </a:rPr>
              <a:t>Anticipated </a:t>
            </a:r>
            <a:endParaRPr sz="1220" b="0" i="0" u="none" strike="noStrike" cap="none">
              <a:solidFill>
                <a:schemeClr val="lt1"/>
              </a:solidFill>
              <a:latin typeface="Arial"/>
              <a:ea typeface="Arial"/>
              <a:cs typeface="Arial"/>
              <a:sym typeface="Arial"/>
            </a:endParaRPr>
          </a:p>
          <a:p>
            <a:pPr marL="0" marR="0" lvl="1" indent="0" algn="ctr" rtl="0">
              <a:lnSpc>
                <a:spcPct val="107000"/>
              </a:lnSpc>
              <a:spcBef>
                <a:spcPts val="0"/>
              </a:spcBef>
              <a:spcAft>
                <a:spcPts val="0"/>
              </a:spcAft>
              <a:buClr>
                <a:schemeClr val="lt1"/>
              </a:buClr>
              <a:buSzPts val="1020"/>
              <a:buFont typeface="Arial"/>
              <a:buNone/>
            </a:pPr>
            <a:r>
              <a:rPr lang="en-US" sz="1220" b="0" i="0" u="none" strike="noStrike" cap="none">
                <a:solidFill>
                  <a:schemeClr val="lt1"/>
                </a:solidFill>
                <a:latin typeface="Arial"/>
                <a:ea typeface="Arial"/>
                <a:cs typeface="Arial"/>
                <a:sym typeface="Arial"/>
              </a:rPr>
              <a:t>start of construction  </a:t>
            </a:r>
            <a:endParaRPr sz="1390"/>
          </a:p>
        </p:txBody>
      </p:sp>
      <p:sp>
        <p:nvSpPr>
          <p:cNvPr id="365" name="Google Shape;365;p6"/>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10</a:t>
            </a:fld>
            <a:endParaRPr/>
          </a:p>
        </p:txBody>
      </p:sp>
      <p:pic>
        <p:nvPicPr>
          <p:cNvPr id="366" name="Google Shape;366;p6"/>
          <p:cNvPicPr preferRelativeResize="0"/>
          <p:nvPr/>
        </p:nvPicPr>
        <p:blipFill rotWithShape="1">
          <a:blip r:embed="rId4">
            <a:alphaModFix/>
          </a:blip>
          <a:srcRect/>
          <a:stretch/>
        </p:blipFill>
        <p:spPr>
          <a:xfrm>
            <a:off x="538164" y="4895999"/>
            <a:ext cx="222361" cy="64008"/>
          </a:xfrm>
          <a:prstGeom prst="rect">
            <a:avLst/>
          </a:prstGeom>
          <a:noFill/>
          <a:ln>
            <a:noFill/>
          </a:ln>
        </p:spPr>
      </p:pic>
      <p:sp>
        <p:nvSpPr>
          <p:cNvPr id="367" name="Google Shape;367;p6"/>
          <p:cNvSpPr txBox="1"/>
          <p:nvPr/>
        </p:nvSpPr>
        <p:spPr>
          <a:xfrm>
            <a:off x="-540689" y="481849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68" name="Google Shape;368;p6"/>
          <p:cNvSpPr txBox="1"/>
          <p:nvPr/>
        </p:nvSpPr>
        <p:spPr>
          <a:xfrm>
            <a:off x="538169" y="1937725"/>
            <a:ext cx="1225500" cy="428100"/>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a:solidFill>
                  <a:schemeClr val="accent3"/>
                </a:solidFill>
              </a:rPr>
              <a:t>Q3</a:t>
            </a:r>
            <a:r>
              <a:rPr lang="en-US" sz="2200" b="1" i="0" u="none" strike="noStrike" cap="none">
                <a:solidFill>
                  <a:schemeClr val="accent3"/>
                </a:solidFill>
                <a:latin typeface="Arial"/>
                <a:ea typeface="Arial"/>
                <a:cs typeface="Arial"/>
                <a:sym typeface="Arial"/>
              </a:rPr>
              <a:t> 2025</a:t>
            </a:r>
            <a:endParaRPr sz="2200" b="1" i="0" u="none" strike="noStrike" cap="none">
              <a:solidFill>
                <a:schemeClr val="lt1"/>
              </a:solidFill>
              <a:latin typeface="Arial"/>
              <a:ea typeface="Arial"/>
              <a:cs typeface="Arial"/>
              <a:sym typeface="Arial"/>
            </a:endParaRPr>
          </a:p>
        </p:txBody>
      </p:sp>
      <p:sp>
        <p:nvSpPr>
          <p:cNvPr id="369" name="Google Shape;369;p6"/>
          <p:cNvSpPr txBox="1"/>
          <p:nvPr/>
        </p:nvSpPr>
        <p:spPr>
          <a:xfrm>
            <a:off x="5242987" y="1876687"/>
            <a:ext cx="1085100" cy="550200"/>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a:solidFill>
                  <a:schemeClr val="accent3"/>
                </a:solidFill>
              </a:rPr>
              <a:t>Q3</a:t>
            </a:r>
            <a:r>
              <a:rPr lang="en-US" sz="2200" b="1" i="0" u="none" strike="noStrike" cap="none">
                <a:solidFill>
                  <a:schemeClr val="accent3"/>
                </a:solidFill>
                <a:latin typeface="Arial"/>
                <a:ea typeface="Arial"/>
                <a:cs typeface="Arial"/>
                <a:sym typeface="Arial"/>
              </a:rPr>
              <a:t> 2027</a:t>
            </a:r>
            <a:endParaRPr sz="2200" b="1" i="0" u="none" strike="noStrike" cap="none">
              <a:solidFill>
                <a:schemeClr val="lt1"/>
              </a:solidFill>
              <a:latin typeface="Arial"/>
              <a:ea typeface="Arial"/>
              <a:cs typeface="Arial"/>
              <a:sym typeface="Arial"/>
            </a:endParaRPr>
          </a:p>
        </p:txBody>
      </p:sp>
      <p:sp>
        <p:nvSpPr>
          <p:cNvPr id="370" name="Google Shape;370;p6"/>
          <p:cNvSpPr txBox="1"/>
          <p:nvPr/>
        </p:nvSpPr>
        <p:spPr>
          <a:xfrm>
            <a:off x="7260068" y="1947838"/>
            <a:ext cx="1225500" cy="428100"/>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a:solidFill>
                  <a:schemeClr val="accent3"/>
                </a:solidFill>
              </a:rPr>
              <a:t>Q4 </a:t>
            </a:r>
            <a:r>
              <a:rPr lang="en-US" sz="2200" b="1" i="0" u="none" strike="noStrike" cap="none">
                <a:solidFill>
                  <a:schemeClr val="accent3"/>
                </a:solidFill>
                <a:latin typeface="Arial"/>
                <a:ea typeface="Arial"/>
                <a:cs typeface="Arial"/>
                <a:sym typeface="Arial"/>
              </a:rPr>
              <a:t>2028</a:t>
            </a:r>
            <a:endParaRPr sz="2200" b="1" i="0" u="none" strike="noStrike" cap="none">
              <a:solidFill>
                <a:schemeClr val="lt1"/>
              </a:solidFill>
              <a:latin typeface="Arial"/>
              <a:ea typeface="Arial"/>
              <a:cs typeface="Arial"/>
              <a:sym typeface="Arial"/>
            </a:endParaRPr>
          </a:p>
        </p:txBody>
      </p:sp>
      <p:cxnSp>
        <p:nvCxnSpPr>
          <p:cNvPr id="371" name="Google Shape;371;p6"/>
          <p:cNvCxnSpPr/>
          <p:nvPr/>
        </p:nvCxnSpPr>
        <p:spPr>
          <a:xfrm rot="10800000" flipH="1">
            <a:off x="626051" y="1748984"/>
            <a:ext cx="8292000" cy="600"/>
          </a:xfrm>
          <a:prstGeom prst="straightConnector1">
            <a:avLst/>
          </a:prstGeom>
          <a:noFill/>
          <a:ln w="9525" cap="flat" cmpd="sng">
            <a:solidFill>
              <a:schemeClr val="accent3"/>
            </a:solidFill>
            <a:prstDash val="solid"/>
            <a:miter lim="800000"/>
            <a:headEnd type="none" w="sm" len="sm"/>
            <a:tailEnd type="none" w="sm" len="sm"/>
          </a:ln>
        </p:spPr>
      </p:cxnSp>
      <p:sp>
        <p:nvSpPr>
          <p:cNvPr id="372" name="Google Shape;372;p6"/>
          <p:cNvSpPr/>
          <p:nvPr/>
        </p:nvSpPr>
        <p:spPr>
          <a:xfrm>
            <a:off x="540291" y="1647830"/>
            <a:ext cx="235314" cy="235314"/>
          </a:xfrm>
          <a:prstGeom prst="ellipse">
            <a:avLst/>
          </a:prstGeom>
          <a:solidFill>
            <a:schemeClr val="lt1"/>
          </a:solidFill>
          <a:ln>
            <a:noFill/>
          </a:ln>
        </p:spPr>
        <p:txBody>
          <a:bodyPr spcFirstLastPara="1" wrap="square" lIns="36000" tIns="36000" rIns="36000" bIns="36000" anchor="ctr" anchorCtr="0">
            <a:noAutofit/>
          </a:bodyPr>
          <a:lstStyle/>
          <a:p>
            <a:pPr marL="0" marR="0" lvl="0" indent="0" algn="ctr" rtl="0">
              <a:spcBef>
                <a:spcPts val="0"/>
              </a:spcBef>
              <a:spcAft>
                <a:spcPts val="0"/>
              </a:spcAft>
              <a:buNone/>
            </a:pPr>
            <a:r>
              <a:rPr lang="en-US" sz="1200" b="1" i="0" u="none" strike="noStrike" cap="none">
                <a:solidFill>
                  <a:schemeClr val="accent3"/>
                </a:solidFill>
                <a:latin typeface="Arial"/>
                <a:ea typeface="Arial"/>
                <a:cs typeface="Arial"/>
                <a:sym typeface="Arial"/>
              </a:rPr>
              <a:t>1</a:t>
            </a:r>
            <a:endParaRPr/>
          </a:p>
        </p:txBody>
      </p:sp>
      <p:sp>
        <p:nvSpPr>
          <p:cNvPr id="373" name="Google Shape;373;p6"/>
          <p:cNvSpPr txBox="1"/>
          <p:nvPr/>
        </p:nvSpPr>
        <p:spPr>
          <a:xfrm>
            <a:off x="538153" y="2501318"/>
            <a:ext cx="1615200" cy="235200"/>
          </a:xfrm>
          <a:prstGeom prst="rect">
            <a:avLst/>
          </a:prstGeom>
          <a:noFill/>
          <a:ln>
            <a:noFill/>
          </a:ln>
        </p:spPr>
        <p:txBody>
          <a:bodyPr spcFirstLastPara="1" wrap="square" lIns="0" tIns="0" rIns="0" bIns="0" anchor="t" anchorCtr="0">
            <a:normAutofit/>
          </a:bodyPr>
          <a:lstStyle/>
          <a:p>
            <a:pPr marL="0" marR="0" lvl="1" indent="0" algn="l" rtl="0">
              <a:lnSpc>
                <a:spcPct val="127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Application submission</a:t>
            </a:r>
            <a:endParaRPr/>
          </a:p>
        </p:txBody>
      </p:sp>
      <p:sp>
        <p:nvSpPr>
          <p:cNvPr id="374" name="Google Shape;374;p6"/>
          <p:cNvSpPr txBox="1"/>
          <p:nvPr/>
        </p:nvSpPr>
        <p:spPr>
          <a:xfrm>
            <a:off x="6867550" y="2411813"/>
            <a:ext cx="2050500" cy="324600"/>
          </a:xfrm>
          <a:prstGeom prst="rect">
            <a:avLst/>
          </a:prstGeom>
          <a:noFill/>
          <a:ln>
            <a:noFill/>
          </a:ln>
        </p:spPr>
        <p:txBody>
          <a:bodyPr spcFirstLastPara="1" wrap="square" lIns="0" tIns="0" rIns="0" bIns="0" anchor="t" anchorCtr="0">
            <a:noAutofit/>
          </a:bodyPr>
          <a:lstStyle/>
          <a:p>
            <a:pPr marL="0" marR="0" lvl="1" indent="0" algn="ctr" rtl="0">
              <a:lnSpc>
                <a:spcPct val="107000"/>
              </a:lnSpc>
              <a:spcBef>
                <a:spcPts val="0"/>
              </a:spcBef>
              <a:spcAft>
                <a:spcPts val="0"/>
              </a:spcAft>
              <a:buClr>
                <a:schemeClr val="lt1"/>
              </a:buClr>
              <a:buSzPts val="1020"/>
              <a:buFont typeface="Arial"/>
              <a:buNone/>
            </a:pPr>
            <a:r>
              <a:rPr lang="en-US" sz="1220" b="0" i="0" u="none" strike="noStrike" cap="none">
                <a:solidFill>
                  <a:schemeClr val="lt1"/>
                </a:solidFill>
                <a:latin typeface="Arial"/>
                <a:ea typeface="Arial"/>
                <a:cs typeface="Arial"/>
                <a:sym typeface="Arial"/>
              </a:rPr>
              <a:t>Anticipated </a:t>
            </a:r>
            <a:endParaRPr sz="1220" b="0" i="0" u="none" strike="noStrike" cap="none">
              <a:solidFill>
                <a:schemeClr val="lt1"/>
              </a:solidFill>
              <a:latin typeface="Arial"/>
              <a:ea typeface="Arial"/>
              <a:cs typeface="Arial"/>
              <a:sym typeface="Arial"/>
            </a:endParaRPr>
          </a:p>
          <a:p>
            <a:pPr marL="0" marR="0" lvl="1" indent="0" algn="ctr" rtl="0">
              <a:lnSpc>
                <a:spcPct val="107000"/>
              </a:lnSpc>
              <a:spcBef>
                <a:spcPts val="0"/>
              </a:spcBef>
              <a:spcAft>
                <a:spcPts val="0"/>
              </a:spcAft>
              <a:buClr>
                <a:schemeClr val="lt1"/>
              </a:buClr>
              <a:buSzPts val="1020"/>
              <a:buFont typeface="Arial"/>
              <a:buNone/>
            </a:pPr>
            <a:r>
              <a:rPr lang="en-US" sz="1220" b="0" i="0" u="none" strike="noStrike" cap="none">
                <a:solidFill>
                  <a:schemeClr val="lt1"/>
                </a:solidFill>
                <a:latin typeface="Arial"/>
                <a:ea typeface="Arial"/>
                <a:cs typeface="Arial"/>
                <a:sym typeface="Arial"/>
              </a:rPr>
              <a:t>start of operations</a:t>
            </a:r>
            <a:endParaRPr sz="1390"/>
          </a:p>
        </p:txBody>
      </p:sp>
      <p:sp>
        <p:nvSpPr>
          <p:cNvPr id="375" name="Google Shape;375;p6"/>
          <p:cNvSpPr txBox="1"/>
          <p:nvPr/>
        </p:nvSpPr>
        <p:spPr>
          <a:xfrm>
            <a:off x="538178" y="796350"/>
            <a:ext cx="7922400" cy="498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3000"/>
              <a:buFont typeface="Arial"/>
              <a:buNone/>
            </a:pPr>
            <a:r>
              <a:rPr lang="en-US" sz="3000" b="1" i="0" u="none" strike="noStrike" cap="none">
                <a:solidFill>
                  <a:schemeClr val="lt1"/>
                </a:solidFill>
                <a:latin typeface="Arial"/>
                <a:ea typeface="Arial"/>
                <a:cs typeface="Arial"/>
                <a:sym typeface="Arial"/>
              </a:rPr>
              <a:t>Town Line Solar</a:t>
            </a:r>
            <a:r>
              <a:rPr lang="en-US" sz="3000" b="1">
                <a:solidFill>
                  <a:schemeClr val="lt1"/>
                </a:solidFill>
              </a:rPr>
              <a:t> &amp; Storage </a:t>
            </a:r>
            <a:r>
              <a:rPr lang="en-US" sz="3000" b="1" i="0" u="none" strike="noStrike" cap="none">
                <a:solidFill>
                  <a:schemeClr val="lt1"/>
                </a:solidFill>
                <a:latin typeface="Arial"/>
                <a:ea typeface="Arial"/>
                <a:cs typeface="Arial"/>
                <a:sym typeface="Arial"/>
              </a:rPr>
              <a:t>Timeline</a:t>
            </a:r>
            <a:endParaRPr/>
          </a:p>
        </p:txBody>
      </p:sp>
      <p:sp>
        <p:nvSpPr>
          <p:cNvPr id="376" name="Google Shape;376;p6"/>
          <p:cNvSpPr txBox="1"/>
          <p:nvPr/>
        </p:nvSpPr>
        <p:spPr>
          <a:xfrm>
            <a:off x="3472194" y="3905488"/>
            <a:ext cx="2268550" cy="612251"/>
          </a:xfrm>
          <a:prstGeom prst="rect">
            <a:avLst/>
          </a:prstGeom>
          <a:noFill/>
          <a:ln>
            <a:noFill/>
          </a:ln>
        </p:spPr>
        <p:txBody>
          <a:bodyPr spcFirstLastPara="1" wrap="square" lIns="0" tIns="0" rIns="0" bIns="0" anchor="t" anchorCtr="0">
            <a:normAutofit/>
          </a:bodyPr>
          <a:lstStyle/>
          <a:p>
            <a:pPr marL="0" marR="0" lvl="1" indent="0" algn="l" rtl="0">
              <a:lnSpc>
                <a:spcPct val="127000"/>
              </a:lnSpc>
              <a:spcBef>
                <a:spcPts val="0"/>
              </a:spcBef>
              <a:spcAft>
                <a:spcPts val="0"/>
              </a:spcAft>
              <a:buClr>
                <a:schemeClr val="accent5"/>
              </a:buClr>
              <a:buSzPts val="1200"/>
              <a:buFont typeface="Arial"/>
              <a:buNone/>
            </a:pPr>
            <a:endParaRPr sz="1200" b="0" i="0" u="none" strike="noStrike" cap="none">
              <a:solidFill>
                <a:schemeClr val="lt1"/>
              </a:solidFill>
              <a:latin typeface="Arial"/>
              <a:ea typeface="Arial"/>
              <a:cs typeface="Arial"/>
              <a:sym typeface="Arial"/>
            </a:endParaRPr>
          </a:p>
        </p:txBody>
      </p:sp>
      <p:sp>
        <p:nvSpPr>
          <p:cNvPr id="377" name="Google Shape;377;p6"/>
          <p:cNvSpPr txBox="1"/>
          <p:nvPr/>
        </p:nvSpPr>
        <p:spPr>
          <a:xfrm>
            <a:off x="538164" y="3488238"/>
            <a:ext cx="2358774" cy="428179"/>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5"/>
              </a:buClr>
              <a:buSzPts val="2200"/>
              <a:buFont typeface="Arial"/>
              <a:buNone/>
            </a:pPr>
            <a:endParaRPr sz="2200" b="1" i="0" u="none" strike="noStrike" cap="none">
              <a:solidFill>
                <a:schemeClr val="lt1"/>
              </a:solidFill>
              <a:latin typeface="Arial"/>
              <a:ea typeface="Arial"/>
              <a:cs typeface="Arial"/>
              <a:sym typeface="Arial"/>
            </a:endParaRPr>
          </a:p>
        </p:txBody>
      </p:sp>
      <p:sp>
        <p:nvSpPr>
          <p:cNvPr id="378" name="Google Shape;378;p6"/>
          <p:cNvSpPr txBox="1"/>
          <p:nvPr/>
        </p:nvSpPr>
        <p:spPr>
          <a:xfrm>
            <a:off x="3462338" y="3488238"/>
            <a:ext cx="2358774" cy="428179"/>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5"/>
              </a:buClr>
              <a:buSzPts val="2200"/>
              <a:buFont typeface="Arial"/>
              <a:buNone/>
            </a:pPr>
            <a:endParaRPr sz="2200" b="1" i="0" u="none" strike="noStrike" cap="none">
              <a:solidFill>
                <a:schemeClr val="lt1"/>
              </a:solidFill>
              <a:latin typeface="Arial"/>
              <a:ea typeface="Arial"/>
              <a:cs typeface="Arial"/>
              <a:sym typeface="Arial"/>
            </a:endParaRPr>
          </a:p>
        </p:txBody>
      </p:sp>
      <p:sp>
        <p:nvSpPr>
          <p:cNvPr id="379" name="Google Shape;379;p6"/>
          <p:cNvSpPr txBox="1"/>
          <p:nvPr/>
        </p:nvSpPr>
        <p:spPr>
          <a:xfrm>
            <a:off x="6386512" y="3488238"/>
            <a:ext cx="2358774" cy="428179"/>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5"/>
              </a:buClr>
              <a:buSzPts val="2200"/>
              <a:buFont typeface="Arial"/>
              <a:buNone/>
            </a:pPr>
            <a:endParaRPr sz="2200" b="1" i="0" u="none" strike="noStrike" cap="none">
              <a:solidFill>
                <a:schemeClr val="lt1"/>
              </a:solidFill>
              <a:latin typeface="Arial"/>
              <a:ea typeface="Arial"/>
              <a:cs typeface="Arial"/>
              <a:sym typeface="Arial"/>
            </a:endParaRPr>
          </a:p>
        </p:txBody>
      </p:sp>
      <p:sp>
        <p:nvSpPr>
          <p:cNvPr id="380" name="Google Shape;380;p6"/>
          <p:cNvSpPr txBox="1"/>
          <p:nvPr/>
        </p:nvSpPr>
        <p:spPr>
          <a:xfrm>
            <a:off x="538162" y="3905488"/>
            <a:ext cx="2268600" cy="612300"/>
          </a:xfrm>
          <a:prstGeom prst="rect">
            <a:avLst/>
          </a:prstGeom>
          <a:noFill/>
          <a:ln>
            <a:noFill/>
          </a:ln>
        </p:spPr>
        <p:txBody>
          <a:bodyPr spcFirstLastPara="1" wrap="square" lIns="0" tIns="0" rIns="0" bIns="0" anchor="t" anchorCtr="0">
            <a:normAutofit/>
          </a:bodyPr>
          <a:lstStyle/>
          <a:p>
            <a:pPr marL="0" marR="0" lvl="1" indent="0" algn="l" rtl="0">
              <a:lnSpc>
                <a:spcPct val="127000"/>
              </a:lnSpc>
              <a:spcBef>
                <a:spcPts val="0"/>
              </a:spcBef>
              <a:spcAft>
                <a:spcPts val="0"/>
              </a:spcAft>
              <a:buClr>
                <a:schemeClr val="accent5"/>
              </a:buClr>
              <a:buSzPts val="1200"/>
              <a:buFont typeface="Arial"/>
              <a:buNone/>
            </a:pPr>
            <a:endParaRPr sz="1200" b="0" i="0" u="none" strike="noStrike" cap="none">
              <a:solidFill>
                <a:schemeClr val="lt1"/>
              </a:solidFill>
              <a:latin typeface="Arial"/>
              <a:ea typeface="Arial"/>
              <a:cs typeface="Arial"/>
              <a:sym typeface="Arial"/>
            </a:endParaRPr>
          </a:p>
        </p:txBody>
      </p:sp>
      <p:sp>
        <p:nvSpPr>
          <p:cNvPr id="381" name="Google Shape;381;p6"/>
          <p:cNvSpPr txBox="1"/>
          <p:nvPr/>
        </p:nvSpPr>
        <p:spPr>
          <a:xfrm>
            <a:off x="6390323" y="3905488"/>
            <a:ext cx="2268550" cy="612251"/>
          </a:xfrm>
          <a:prstGeom prst="rect">
            <a:avLst/>
          </a:prstGeom>
          <a:noFill/>
          <a:ln>
            <a:noFill/>
          </a:ln>
        </p:spPr>
        <p:txBody>
          <a:bodyPr spcFirstLastPara="1" wrap="square" lIns="0" tIns="0" rIns="0" bIns="0" anchor="t" anchorCtr="0">
            <a:normAutofit/>
          </a:bodyPr>
          <a:lstStyle/>
          <a:p>
            <a:pPr marL="0" marR="0" lvl="1" indent="0" algn="l" rtl="0">
              <a:lnSpc>
                <a:spcPct val="127000"/>
              </a:lnSpc>
              <a:spcBef>
                <a:spcPts val="0"/>
              </a:spcBef>
              <a:spcAft>
                <a:spcPts val="0"/>
              </a:spcAft>
              <a:buClr>
                <a:schemeClr val="accent5"/>
              </a:buClr>
              <a:buSzPts val="1200"/>
              <a:buFont typeface="Arial"/>
              <a:buNone/>
            </a:pPr>
            <a:endParaRPr sz="1200" b="0" i="0" u="none" strike="noStrike" cap="none">
              <a:solidFill>
                <a:schemeClr val="lt1"/>
              </a:solidFill>
              <a:latin typeface="Arial"/>
              <a:ea typeface="Arial"/>
              <a:cs typeface="Arial"/>
              <a:sym typeface="Arial"/>
            </a:endParaRPr>
          </a:p>
        </p:txBody>
      </p:sp>
      <p:sp>
        <p:nvSpPr>
          <p:cNvPr id="382" name="Google Shape;382;p6"/>
          <p:cNvSpPr/>
          <p:nvPr/>
        </p:nvSpPr>
        <p:spPr>
          <a:xfrm>
            <a:off x="5232713" y="1631999"/>
            <a:ext cx="235200" cy="235200"/>
          </a:xfrm>
          <a:prstGeom prst="ellipse">
            <a:avLst/>
          </a:prstGeom>
          <a:solidFill>
            <a:schemeClr val="lt1"/>
          </a:solidFill>
          <a:ln>
            <a:noFill/>
          </a:ln>
        </p:spPr>
        <p:txBody>
          <a:bodyPr spcFirstLastPara="1" wrap="square" lIns="36000" tIns="36000" rIns="36000" bIns="36000" anchor="ctr" anchorCtr="0">
            <a:noAutofit/>
          </a:bodyPr>
          <a:lstStyle/>
          <a:p>
            <a:pPr marL="0" marR="0" lvl="0" indent="0" algn="ctr" rtl="0">
              <a:spcBef>
                <a:spcPts val="0"/>
              </a:spcBef>
              <a:spcAft>
                <a:spcPts val="0"/>
              </a:spcAft>
              <a:buNone/>
            </a:pPr>
            <a:r>
              <a:rPr lang="en-US" sz="1200" b="1">
                <a:solidFill>
                  <a:schemeClr val="accent3"/>
                </a:solidFill>
              </a:rPr>
              <a:t>3</a:t>
            </a:r>
            <a:endParaRPr/>
          </a:p>
        </p:txBody>
      </p:sp>
      <p:sp>
        <p:nvSpPr>
          <p:cNvPr id="383" name="Google Shape;383;p6"/>
          <p:cNvSpPr/>
          <p:nvPr/>
        </p:nvSpPr>
        <p:spPr>
          <a:xfrm>
            <a:off x="7260076" y="1631980"/>
            <a:ext cx="235200" cy="235200"/>
          </a:xfrm>
          <a:prstGeom prst="ellipse">
            <a:avLst/>
          </a:prstGeom>
          <a:solidFill>
            <a:schemeClr val="lt1"/>
          </a:solidFill>
          <a:ln>
            <a:noFill/>
          </a:ln>
        </p:spPr>
        <p:txBody>
          <a:bodyPr spcFirstLastPara="1" wrap="square" lIns="36000" tIns="36000" rIns="36000" bIns="36000" anchor="ctr" anchorCtr="0">
            <a:noAutofit/>
          </a:bodyPr>
          <a:lstStyle/>
          <a:p>
            <a:pPr marL="0" marR="0" lvl="0" indent="0" algn="ctr" rtl="0">
              <a:spcBef>
                <a:spcPts val="0"/>
              </a:spcBef>
              <a:spcAft>
                <a:spcPts val="0"/>
              </a:spcAft>
              <a:buNone/>
            </a:pPr>
            <a:r>
              <a:rPr lang="en-US" sz="1200" b="1">
                <a:solidFill>
                  <a:schemeClr val="accent3"/>
                </a:solidFill>
              </a:rPr>
              <a:t>4</a:t>
            </a:r>
            <a:endParaRPr/>
          </a:p>
        </p:txBody>
      </p:sp>
      <p:sp>
        <p:nvSpPr>
          <p:cNvPr id="384" name="Google Shape;384;p6"/>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600"/>
              <a:buNone/>
            </a:pPr>
            <a:r>
              <a:rPr lang="en-US">
                <a:solidFill>
                  <a:schemeClr val="lt1"/>
                </a:solidFill>
              </a:rPr>
              <a:t>Your Partner for a Sustainable Future</a:t>
            </a:r>
            <a:endParaRPr/>
          </a:p>
        </p:txBody>
      </p:sp>
      <p:sp>
        <p:nvSpPr>
          <p:cNvPr id="385" name="Google Shape;385;p6"/>
          <p:cNvSpPr txBox="1"/>
          <p:nvPr/>
        </p:nvSpPr>
        <p:spPr>
          <a:xfrm>
            <a:off x="538163" y="341435"/>
            <a:ext cx="4479109" cy="49831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3"/>
              </a:buClr>
              <a:buSzPts val="1200"/>
              <a:buFont typeface="Arial"/>
              <a:buNone/>
            </a:pPr>
            <a:r>
              <a:rPr lang="en-US" sz="1200" b="1" i="0" u="none" strike="noStrike" cap="none">
                <a:solidFill>
                  <a:schemeClr val="accent3"/>
                </a:solidFill>
                <a:latin typeface="Arial"/>
                <a:ea typeface="Arial"/>
                <a:cs typeface="Arial"/>
                <a:sym typeface="Arial"/>
              </a:rPr>
              <a:t>Your Local Project </a:t>
            </a:r>
            <a:r>
              <a:rPr lang="en-US" sz="1200" b="0" i="0" u="none" strike="noStrike" cap="none">
                <a:solidFill>
                  <a:schemeClr val="accent3"/>
                </a:solidFill>
                <a:latin typeface="Arial"/>
                <a:ea typeface="Arial"/>
                <a:cs typeface="Arial"/>
                <a:sym typeface="Arial"/>
              </a:rPr>
              <a:t>| Sullivan County, N.Y.</a:t>
            </a:r>
            <a:endParaRPr/>
          </a:p>
          <a:p>
            <a:pPr marL="0" marR="0" lvl="0" indent="0" algn="l" rtl="0">
              <a:lnSpc>
                <a:spcPct val="100000"/>
              </a:lnSpc>
              <a:spcBef>
                <a:spcPts val="0"/>
              </a:spcBef>
              <a:spcAft>
                <a:spcPts val="0"/>
              </a:spcAft>
              <a:buClr>
                <a:schemeClr val="accent2"/>
              </a:buClr>
              <a:buSzPts val="1200"/>
              <a:buFont typeface="Arial"/>
              <a:buNone/>
            </a:pPr>
            <a:endParaRPr sz="1200" b="0" i="0" u="none" strike="noStrike" cap="none">
              <a:solidFill>
                <a:schemeClr val="accent3"/>
              </a:solidFill>
              <a:latin typeface="Arial"/>
              <a:ea typeface="Arial"/>
              <a:cs typeface="Arial"/>
              <a:sym typeface="Arial"/>
            </a:endParaRPr>
          </a:p>
        </p:txBody>
      </p:sp>
      <p:sp>
        <p:nvSpPr>
          <p:cNvPr id="386" name="Google Shape;386;p6"/>
          <p:cNvSpPr/>
          <p:nvPr/>
        </p:nvSpPr>
        <p:spPr>
          <a:xfrm>
            <a:off x="2834750" y="1631963"/>
            <a:ext cx="235200" cy="235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Arial"/>
              <a:buNone/>
            </a:pPr>
            <a:endParaRPr/>
          </a:p>
        </p:txBody>
      </p:sp>
      <p:sp>
        <p:nvSpPr>
          <p:cNvPr id="387" name="Google Shape;387;p6"/>
          <p:cNvSpPr txBox="1"/>
          <p:nvPr/>
        </p:nvSpPr>
        <p:spPr>
          <a:xfrm>
            <a:off x="2731688" y="1557050"/>
            <a:ext cx="441300" cy="32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1200" b="1">
                <a:solidFill>
                  <a:schemeClr val="accent3"/>
                </a:solidFill>
              </a:rPr>
              <a:t>2</a:t>
            </a:r>
            <a:endParaRPr sz="1600">
              <a:solidFill>
                <a:schemeClr val="accent2"/>
              </a:solidFill>
            </a:endParaRPr>
          </a:p>
        </p:txBody>
      </p:sp>
      <p:sp>
        <p:nvSpPr>
          <p:cNvPr id="388" name="Google Shape;388;p6"/>
          <p:cNvSpPr txBox="1"/>
          <p:nvPr/>
        </p:nvSpPr>
        <p:spPr>
          <a:xfrm>
            <a:off x="2731700" y="1867175"/>
            <a:ext cx="1316100" cy="428100"/>
          </a:xfrm>
          <a:prstGeom prst="rect">
            <a:avLst/>
          </a:prstGeom>
          <a:noFill/>
          <a:ln>
            <a:noFill/>
          </a:ln>
        </p:spPr>
        <p:txBody>
          <a:bodyPr spcFirstLastPara="1" wrap="square" lIns="91425" tIns="91425" rIns="91425" bIns="91425" anchor="t" anchorCtr="0">
            <a:noAutofit/>
          </a:bodyPr>
          <a:lstStyle/>
          <a:p>
            <a:pPr marL="0" lvl="1" indent="0" algn="l" rtl="0">
              <a:spcBef>
                <a:spcPts val="0"/>
              </a:spcBef>
              <a:spcAft>
                <a:spcPts val="0"/>
              </a:spcAft>
              <a:buClr>
                <a:schemeClr val="accent3"/>
              </a:buClr>
              <a:buSzPts val="2200"/>
              <a:buFont typeface="Arial"/>
              <a:buNone/>
            </a:pPr>
            <a:r>
              <a:rPr lang="en-US" sz="2200" b="1">
                <a:solidFill>
                  <a:schemeClr val="accent3"/>
                </a:solidFill>
              </a:rPr>
              <a:t>Q3 2026</a:t>
            </a:r>
            <a:endParaRPr sz="1600">
              <a:solidFill>
                <a:schemeClr val="accent2"/>
              </a:solidFill>
            </a:endParaRPr>
          </a:p>
        </p:txBody>
      </p:sp>
      <p:sp>
        <p:nvSpPr>
          <p:cNvPr id="389" name="Google Shape;389;p6"/>
          <p:cNvSpPr txBox="1"/>
          <p:nvPr/>
        </p:nvSpPr>
        <p:spPr>
          <a:xfrm>
            <a:off x="2553813" y="2312763"/>
            <a:ext cx="1912200" cy="612300"/>
          </a:xfrm>
          <a:prstGeom prst="rect">
            <a:avLst/>
          </a:prstGeom>
          <a:noFill/>
          <a:ln>
            <a:noFill/>
          </a:ln>
        </p:spPr>
        <p:txBody>
          <a:bodyPr spcFirstLastPara="1" wrap="square" lIns="91425" tIns="91425" rIns="91425" bIns="91425" anchor="t" anchorCtr="0">
            <a:noAutofit/>
          </a:bodyPr>
          <a:lstStyle/>
          <a:p>
            <a:pPr marL="0" lvl="1" indent="0" algn="ctr" rtl="0">
              <a:lnSpc>
                <a:spcPct val="107000"/>
              </a:lnSpc>
              <a:spcBef>
                <a:spcPts val="0"/>
              </a:spcBef>
              <a:spcAft>
                <a:spcPts val="0"/>
              </a:spcAft>
              <a:buClr>
                <a:schemeClr val="lt1"/>
              </a:buClr>
              <a:buSzPts val="1020"/>
              <a:buFont typeface="Arial"/>
              <a:buNone/>
            </a:pPr>
            <a:r>
              <a:rPr lang="en-US" sz="1220">
                <a:solidFill>
                  <a:schemeClr val="lt1"/>
                </a:solidFill>
              </a:rPr>
              <a:t>Expected Final Permit issued by ORES</a:t>
            </a:r>
            <a:endParaRPr sz="1600">
              <a:solidFill>
                <a:schemeClr val="accen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33e4379a5fe_1_52"/>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11</a:t>
            </a:fld>
            <a:endParaRPr/>
          </a:p>
        </p:txBody>
      </p:sp>
      <p:sp>
        <p:nvSpPr>
          <p:cNvPr id="396" name="Google Shape;396;g33e4379a5fe_1_52"/>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397" name="Google Shape;397;g33e4379a5fe_1_52"/>
          <p:cNvSpPr>
            <a:spLocks noGrp="1"/>
          </p:cNvSpPr>
          <p:nvPr>
            <p:ph type="pic" idx="2"/>
          </p:nvPr>
        </p:nvSpPr>
        <p:spPr>
          <a:xfrm>
            <a:off x="4895851" y="0"/>
            <a:ext cx="4248300" cy="5148300"/>
          </a:xfrm>
          <a:prstGeom prst="rect">
            <a:avLst/>
          </a:prstGeom>
        </p:spPr>
      </p:sp>
      <p:sp>
        <p:nvSpPr>
          <p:cNvPr id="398" name="Google Shape;398;g33e4379a5fe_1_52"/>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399" name="Google Shape;399;g33e4379a5fe_1_52"/>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400" name="Google Shape;400;g33e4379a5fe_1_52"/>
          <p:cNvPicPr preferRelativeResize="0"/>
          <p:nvPr/>
        </p:nvPicPr>
        <p:blipFill>
          <a:blip r:embed="rId3">
            <a:alphaModFix/>
          </a:blip>
          <a:stretch>
            <a:fillRect/>
          </a:stretch>
        </p:blipFill>
        <p:spPr>
          <a:xfrm>
            <a:off x="0" y="2375"/>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33e4379a5fe_1_32"/>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12</a:t>
            </a:fld>
            <a:endParaRPr/>
          </a:p>
        </p:txBody>
      </p:sp>
      <p:sp>
        <p:nvSpPr>
          <p:cNvPr id="407" name="Google Shape;407;g33e4379a5fe_1_32"/>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408" name="Google Shape;408;g33e4379a5fe_1_32"/>
          <p:cNvSpPr>
            <a:spLocks noGrp="1"/>
          </p:cNvSpPr>
          <p:nvPr>
            <p:ph type="pic" idx="2"/>
          </p:nvPr>
        </p:nvSpPr>
        <p:spPr>
          <a:xfrm>
            <a:off x="4895851" y="0"/>
            <a:ext cx="4248300" cy="5148300"/>
          </a:xfrm>
          <a:prstGeom prst="rect">
            <a:avLst/>
          </a:prstGeom>
        </p:spPr>
      </p:sp>
      <p:sp>
        <p:nvSpPr>
          <p:cNvPr id="409" name="Google Shape;409;g33e4379a5fe_1_32"/>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410" name="Google Shape;410;g33e4379a5fe_1_32"/>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411" name="Google Shape;411;g33e4379a5fe_1_32"/>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7"/>
          <p:cNvPicPr preferRelativeResize="0"/>
          <p:nvPr/>
        </p:nvPicPr>
        <p:blipFill rotWithShape="1">
          <a:blip r:embed="rId3">
            <a:alphaModFix/>
          </a:blip>
          <a:srcRect l="27352" t="13138" r="26237" b="2359"/>
          <a:stretch/>
        </p:blipFill>
        <p:spPr>
          <a:xfrm>
            <a:off x="4895850" y="-1"/>
            <a:ext cx="4248151" cy="5148263"/>
          </a:xfrm>
          <a:prstGeom prst="rect">
            <a:avLst/>
          </a:prstGeom>
          <a:noFill/>
          <a:ln>
            <a:noFill/>
          </a:ln>
        </p:spPr>
      </p:pic>
      <p:sp>
        <p:nvSpPr>
          <p:cNvPr id="417" name="Google Shape;417;p7"/>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13</a:t>
            </a:fld>
            <a:endParaRPr/>
          </a:p>
        </p:txBody>
      </p:sp>
      <p:sp>
        <p:nvSpPr>
          <p:cNvPr id="418" name="Google Shape;418;p7"/>
          <p:cNvSpPr txBox="1"/>
          <p:nvPr/>
        </p:nvSpPr>
        <p:spPr>
          <a:xfrm>
            <a:off x="538164" y="358775"/>
            <a:ext cx="3708000"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i="0" u="none" strike="noStrike" cap="none">
                <a:solidFill>
                  <a:schemeClr val="accent2"/>
                </a:solidFill>
                <a:latin typeface="Arial"/>
                <a:ea typeface="Arial"/>
                <a:cs typeface="Arial"/>
                <a:sym typeface="Arial"/>
              </a:rPr>
              <a:t>Solar Energy</a:t>
            </a:r>
            <a:endParaRPr/>
          </a:p>
        </p:txBody>
      </p:sp>
      <p:sp>
        <p:nvSpPr>
          <p:cNvPr id="419" name="Google Shape;419;p7"/>
          <p:cNvSpPr txBox="1"/>
          <p:nvPr/>
        </p:nvSpPr>
        <p:spPr>
          <a:xfrm>
            <a:off x="538162" y="878645"/>
            <a:ext cx="3707997" cy="912447"/>
          </a:xfrm>
          <a:prstGeom prst="rect">
            <a:avLst/>
          </a:prstGeom>
          <a:noFill/>
          <a:ln>
            <a:noFill/>
          </a:ln>
        </p:spPr>
        <p:txBody>
          <a:bodyPr spcFirstLastPara="1" wrap="square" lIns="0" tIns="0" rIns="0" bIns="0" anchor="ctr" anchorCtr="0">
            <a:noAutofit/>
          </a:bodyPr>
          <a:lstStyle/>
          <a:p>
            <a:pPr marL="0" marR="0" lvl="1" indent="0" algn="l" rtl="0">
              <a:lnSpc>
                <a:spcPct val="100000"/>
              </a:lnSpc>
              <a:spcBef>
                <a:spcPts val="0"/>
              </a:spcBef>
              <a:spcAft>
                <a:spcPts val="0"/>
              </a:spcAft>
              <a:buClr>
                <a:schemeClr val="accent5"/>
              </a:buClr>
              <a:buSzPts val="1600"/>
              <a:buFont typeface="Arial"/>
              <a:buNone/>
            </a:pPr>
            <a:r>
              <a:rPr lang="en-US" sz="1600" b="1" i="0" u="none" strike="noStrike" cap="none">
                <a:solidFill>
                  <a:schemeClr val="accent5"/>
                </a:solidFill>
                <a:latin typeface="Arial"/>
                <a:ea typeface="Arial"/>
                <a:cs typeface="Arial"/>
                <a:sym typeface="Arial"/>
              </a:rPr>
              <a:t>RWE uses solar energy to make electricity more affordable while reducing land impact.</a:t>
            </a:r>
            <a:endParaRPr/>
          </a:p>
        </p:txBody>
      </p:sp>
      <p:sp>
        <p:nvSpPr>
          <p:cNvPr id="420" name="Google Shape;420;p7"/>
          <p:cNvSpPr txBox="1"/>
          <p:nvPr/>
        </p:nvSpPr>
        <p:spPr>
          <a:xfrm>
            <a:off x="538157" y="1517669"/>
            <a:ext cx="3707999" cy="2751949"/>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A solar panel is made of a thin solar cell, usually made of silicon, encased in a sturdy glass and a hermetically sealed metal frame to </a:t>
            </a:r>
            <a:r>
              <a:rPr lang="en-US" sz="1100" b="1" i="0" u="none" strike="noStrike" cap="none">
                <a:solidFill>
                  <a:schemeClr val="accent2"/>
                </a:solidFill>
                <a:latin typeface="Arial"/>
                <a:ea typeface="Arial"/>
                <a:cs typeface="Arial"/>
                <a:sym typeface="Arial"/>
              </a:rPr>
              <a:t>optimize performance </a:t>
            </a:r>
            <a:r>
              <a:rPr lang="en-US" sz="1100" b="0" i="0" u="none" strike="noStrike" cap="none">
                <a:solidFill>
                  <a:schemeClr val="accent2"/>
                </a:solidFill>
                <a:latin typeface="Arial"/>
                <a:ea typeface="Arial"/>
                <a:cs typeface="Arial"/>
                <a:sym typeface="Arial"/>
              </a:rPr>
              <a:t>and prevent environmental externalities. Energy from sunlight is absorbed by the solar cells and transformed into electricity. This electricity flows through inverters and transformers before being sent to a substation and to the power grid.</a:t>
            </a:r>
            <a:endParaRPr/>
          </a:p>
        </p:txBody>
      </p:sp>
      <p:sp>
        <p:nvSpPr>
          <p:cNvPr id="421" name="Google Shape;421;p7"/>
          <p:cNvSpPr txBox="1"/>
          <p:nvPr/>
        </p:nvSpPr>
        <p:spPr>
          <a:xfrm>
            <a:off x="-540689" y="481849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22" name="Google Shape;422;p7"/>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pic>
        <p:nvPicPr>
          <p:cNvPr id="423" name="Google Shape;423;p7"/>
          <p:cNvPicPr preferRelativeResize="0"/>
          <p:nvPr/>
        </p:nvPicPr>
        <p:blipFill>
          <a:blip r:embed="rId4">
            <a:alphaModFix/>
          </a:blip>
          <a:stretch>
            <a:fillRect/>
          </a:stretch>
        </p:blipFill>
        <p:spPr>
          <a:xfrm>
            <a:off x="2547" y="0"/>
            <a:ext cx="9138906" cy="5148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8"/>
          <p:cNvPicPr preferRelativeResize="0"/>
          <p:nvPr/>
        </p:nvPicPr>
        <p:blipFill rotWithShape="1">
          <a:blip r:embed="rId3">
            <a:alphaModFix/>
          </a:blip>
          <a:srcRect l="51732" t="17820" r="8436"/>
          <a:stretch/>
        </p:blipFill>
        <p:spPr>
          <a:xfrm>
            <a:off x="5399519" y="1"/>
            <a:ext cx="3742893" cy="5148262"/>
          </a:xfrm>
          <a:prstGeom prst="rect">
            <a:avLst/>
          </a:prstGeom>
          <a:noFill/>
          <a:ln>
            <a:noFill/>
          </a:ln>
        </p:spPr>
      </p:pic>
      <p:pic>
        <p:nvPicPr>
          <p:cNvPr id="429" name="Google Shape;429;p8"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430" name="Google Shape;430;p8"/>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14</a:t>
            </a:fld>
            <a:endParaRPr/>
          </a:p>
        </p:txBody>
      </p:sp>
      <p:sp>
        <p:nvSpPr>
          <p:cNvPr id="431" name="Google Shape;431;p8"/>
          <p:cNvSpPr txBox="1"/>
          <p:nvPr/>
        </p:nvSpPr>
        <p:spPr>
          <a:xfrm>
            <a:off x="538162" y="224520"/>
            <a:ext cx="4684286"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i="0" u="none" strike="noStrike" cap="none">
                <a:solidFill>
                  <a:schemeClr val="accent2"/>
                </a:solidFill>
                <a:latin typeface="Arial"/>
                <a:ea typeface="Arial"/>
                <a:cs typeface="Arial"/>
                <a:sym typeface="Arial"/>
              </a:rPr>
              <a:t>Benefits of Solar</a:t>
            </a:r>
            <a:endParaRPr/>
          </a:p>
        </p:txBody>
      </p:sp>
      <p:sp>
        <p:nvSpPr>
          <p:cNvPr id="432" name="Google Shape;432;p8"/>
          <p:cNvSpPr txBox="1"/>
          <p:nvPr/>
        </p:nvSpPr>
        <p:spPr>
          <a:xfrm>
            <a:off x="538162" y="760573"/>
            <a:ext cx="4429764"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Solar energy is just as — or even more — dependable than other forms of energy.</a:t>
            </a:r>
            <a:endParaRPr/>
          </a:p>
        </p:txBody>
      </p:sp>
      <p:sp>
        <p:nvSpPr>
          <p:cNvPr id="433" name="Google Shape;433;p8"/>
          <p:cNvSpPr txBox="1"/>
          <p:nvPr/>
        </p:nvSpPr>
        <p:spPr>
          <a:xfrm>
            <a:off x="538162" y="2092602"/>
            <a:ext cx="4357688" cy="479837"/>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4400" b="0" i="0" u="none" strike="noStrike" cap="none">
              <a:solidFill>
                <a:schemeClr val="accent2"/>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r>
              <a:rPr lang="en-US" sz="4400" b="0" i="0" u="none" strike="noStrike" cap="none">
                <a:solidFill>
                  <a:schemeClr val="accent2"/>
                </a:solidFill>
                <a:latin typeface="Arial"/>
                <a:ea typeface="Arial"/>
                <a:cs typeface="Arial"/>
                <a:sym typeface="Arial"/>
              </a:rPr>
              <a:t>Each kilowatt-hour (kWh) of solar generated </a:t>
            </a:r>
            <a:r>
              <a:rPr lang="en-US" sz="4400" b="1" i="0" u="none" strike="noStrike" cap="none">
                <a:solidFill>
                  <a:schemeClr val="accent2"/>
                </a:solidFill>
                <a:latin typeface="Arial"/>
                <a:ea typeface="Arial"/>
                <a:cs typeface="Arial"/>
                <a:sym typeface="Arial"/>
              </a:rPr>
              <a:t>substantially reduces pollution </a:t>
            </a:r>
            <a:r>
              <a:rPr lang="en-US" sz="4400" b="0" i="0" u="none" strike="noStrike" cap="none">
                <a:solidFill>
                  <a:schemeClr val="accent2"/>
                </a:solidFill>
                <a:latin typeface="Arial"/>
                <a:ea typeface="Arial"/>
                <a:cs typeface="Arial"/>
                <a:sym typeface="Arial"/>
              </a:rPr>
              <a:t>such as greenhouse gas emissions that include carbon dioxide, sulfur oxides, nitrogen oxides and particulates.</a:t>
            </a:r>
            <a:r>
              <a:rPr lang="en-US" sz="1800" b="0" i="0" u="none" strike="noStrike" cap="none">
                <a:solidFill>
                  <a:srgbClr val="FFFFFF"/>
                </a:solidFill>
                <a:latin typeface="Arial"/>
                <a:ea typeface="Arial"/>
                <a:cs typeface="Arial"/>
                <a:sym typeface="Arial"/>
              </a:rPr>
              <a:t>• No fuel is burned and no water is used, preserving natural resources.</a:t>
            </a:r>
            <a:endParaRPr/>
          </a:p>
          <a:p>
            <a:pPr marL="0" marR="0" lvl="0" indent="0" algn="l" rtl="0">
              <a:lnSpc>
                <a:spcPct val="100000"/>
              </a:lnSpc>
              <a:spcBef>
                <a:spcPts val="600"/>
              </a:spcBef>
              <a:spcAft>
                <a:spcPts val="0"/>
              </a:spcAft>
              <a:buClr>
                <a:srgbClr val="FFFFFF"/>
              </a:buClr>
              <a:buSzPct val="100000"/>
              <a:buFont typeface="Arial"/>
              <a:buNone/>
            </a:pPr>
            <a:r>
              <a:rPr lang="en-US" sz="1800" b="0" i="0" u="none" strike="noStrike" cap="none">
                <a:solidFill>
                  <a:srgbClr val="FFFFFF"/>
                </a:solidFill>
                <a:latin typeface="Arial"/>
                <a:ea typeface="Arial"/>
                <a:cs typeface="Arial"/>
                <a:sym typeface="Arial"/>
              </a:rPr>
              <a:t>• Helps protect people, wildlife, natural resources and the environment.</a:t>
            </a:r>
            <a:endParaRPr/>
          </a:p>
        </p:txBody>
      </p:sp>
      <p:sp>
        <p:nvSpPr>
          <p:cNvPr id="434" name="Google Shape;434;p8"/>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5" name="Google Shape;435;p8"/>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6" name="Google Shape;436;p8"/>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7" name="Google Shape;437;p8"/>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8" name="Google Shape;438;p8"/>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9" name="Google Shape;439;p8"/>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40" name="Google Shape;440;p8"/>
          <p:cNvSpPr txBox="1"/>
          <p:nvPr/>
        </p:nvSpPr>
        <p:spPr>
          <a:xfrm>
            <a:off x="517543" y="2774423"/>
            <a:ext cx="4357687" cy="653249"/>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Reduced dependence on fossil fuels </a:t>
            </a:r>
            <a:r>
              <a:rPr lang="en-US" sz="1100" b="1" i="0" u="none" strike="noStrike" cap="none">
                <a:solidFill>
                  <a:schemeClr val="accent2"/>
                </a:solidFill>
                <a:latin typeface="Arial"/>
                <a:ea typeface="Arial"/>
                <a:cs typeface="Arial"/>
                <a:sym typeface="Arial"/>
              </a:rPr>
              <a:t>advances energy </a:t>
            </a:r>
            <a:r>
              <a:rPr lang="en-US" sz="1100" b="0" i="0" u="none" strike="noStrike" cap="none">
                <a:solidFill>
                  <a:schemeClr val="accent2"/>
                </a:solidFill>
                <a:latin typeface="Arial"/>
                <a:ea typeface="Arial"/>
                <a:cs typeface="Arial"/>
                <a:sym typeface="Arial"/>
              </a:rPr>
              <a:t>self-sufficiency.</a:t>
            </a:r>
            <a:endParaRPr/>
          </a:p>
        </p:txBody>
      </p:sp>
      <p:sp>
        <p:nvSpPr>
          <p:cNvPr id="441" name="Google Shape;441;p8"/>
          <p:cNvSpPr txBox="1"/>
          <p:nvPr/>
        </p:nvSpPr>
        <p:spPr>
          <a:xfrm>
            <a:off x="517541" y="3485959"/>
            <a:ext cx="4357688" cy="384736"/>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r>
              <a:rPr lang="en-US" sz="4400" b="1" i="0" u="none" strike="noStrike" cap="none">
                <a:solidFill>
                  <a:schemeClr val="accent2"/>
                </a:solidFill>
                <a:latin typeface="Arial"/>
                <a:ea typeface="Arial"/>
                <a:cs typeface="Arial"/>
                <a:sym typeface="Arial"/>
              </a:rPr>
              <a:t>No fuel is burned </a:t>
            </a:r>
            <a:r>
              <a:rPr lang="en-US" sz="4400" b="0" i="0" u="none" strike="noStrike" cap="none">
                <a:solidFill>
                  <a:schemeClr val="accent2"/>
                </a:solidFill>
                <a:latin typeface="Arial"/>
                <a:ea typeface="Arial"/>
                <a:cs typeface="Arial"/>
                <a:sym typeface="Arial"/>
              </a:rPr>
              <a:t>and no water is used, preserving natural resources</a:t>
            </a:r>
            <a:endParaRPr/>
          </a:p>
        </p:txBody>
      </p:sp>
      <p:sp>
        <p:nvSpPr>
          <p:cNvPr id="442" name="Google Shape;442;p8"/>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cxnSp>
        <p:nvCxnSpPr>
          <p:cNvPr id="443" name="Google Shape;443;p8"/>
          <p:cNvCxnSpPr/>
          <p:nvPr/>
        </p:nvCxnSpPr>
        <p:spPr>
          <a:xfrm>
            <a:off x="517542" y="2774423"/>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44" name="Google Shape;444;p8"/>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45" name="Google Shape;445;p8"/>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cxnSp>
        <p:nvCxnSpPr>
          <p:cNvPr id="446" name="Google Shape;446;p8"/>
          <p:cNvCxnSpPr/>
          <p:nvPr/>
        </p:nvCxnSpPr>
        <p:spPr>
          <a:xfrm>
            <a:off x="517540" y="3384393"/>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47" name="Google Shape;447;p8"/>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48" name="Google Shape;448;p8"/>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449" name="Google Shape;449;p8"/>
          <p:cNvSpPr txBox="1"/>
          <p:nvPr/>
        </p:nvSpPr>
        <p:spPr>
          <a:xfrm>
            <a:off x="5903188" y="3209357"/>
            <a:ext cx="2788325" cy="29219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Reliability Is Critical</a:t>
            </a:r>
            <a:endParaRPr/>
          </a:p>
        </p:txBody>
      </p:sp>
      <p:sp>
        <p:nvSpPr>
          <p:cNvPr id="450" name="Google Shape;450;p8"/>
          <p:cNvSpPr txBox="1"/>
          <p:nvPr/>
        </p:nvSpPr>
        <p:spPr>
          <a:xfrm>
            <a:off x="5902642" y="3678875"/>
            <a:ext cx="2788324" cy="78742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With turbines, panels and batteries spread out geographically over a large, interconnected grid, local weather patterns have less impact on the overall grid.</a:t>
            </a:r>
            <a:endParaRPr/>
          </a:p>
        </p:txBody>
      </p:sp>
      <p:sp>
        <p:nvSpPr>
          <p:cNvPr id="451" name="Google Shape;451;p8"/>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52" name="Google Shape;452;p8"/>
          <p:cNvSpPr txBox="1"/>
          <p:nvPr/>
        </p:nvSpPr>
        <p:spPr>
          <a:xfrm>
            <a:off x="-546755" y="165911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cxnSp>
        <p:nvCxnSpPr>
          <p:cNvPr id="453" name="Google Shape;453;p8"/>
          <p:cNvCxnSpPr/>
          <p:nvPr/>
        </p:nvCxnSpPr>
        <p:spPr>
          <a:xfrm>
            <a:off x="517541" y="4054365"/>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54" name="Google Shape;454;p8"/>
          <p:cNvSpPr txBox="1"/>
          <p:nvPr/>
        </p:nvSpPr>
        <p:spPr>
          <a:xfrm>
            <a:off x="538162" y="4128931"/>
            <a:ext cx="4213947"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55" name="Google Shape;455;p8"/>
          <p:cNvSpPr txBox="1"/>
          <p:nvPr/>
        </p:nvSpPr>
        <p:spPr>
          <a:xfrm>
            <a:off x="527841" y="3928966"/>
            <a:ext cx="4450500" cy="604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a:p>
            <a:pPr marL="0" lvl="1" indent="0" algn="l" rtl="0">
              <a:lnSpc>
                <a:spcPct val="127000"/>
              </a:lnSpc>
              <a:spcBef>
                <a:spcPts val="0"/>
              </a:spcBef>
              <a:spcAft>
                <a:spcPts val="0"/>
              </a:spcAft>
              <a:buClr>
                <a:schemeClr val="accent2"/>
              </a:buClr>
              <a:buSzPts val="1000"/>
              <a:buFont typeface="Arial"/>
              <a:buNone/>
            </a:pPr>
            <a:r>
              <a:rPr lang="en-US" sz="1000" b="1">
                <a:solidFill>
                  <a:schemeClr val="accent2"/>
                </a:solidFill>
              </a:rPr>
              <a:t>RWE remotely monitors all of our solar projects 24/7</a:t>
            </a:r>
            <a:r>
              <a:rPr lang="en-US" sz="1000">
                <a:solidFill>
                  <a:schemeClr val="accent2"/>
                </a:solidFill>
              </a:rPr>
              <a:t>, while an on-site team conducts routine maintenance and is ready to respond immediately to any needs.</a:t>
            </a:r>
            <a:endParaRPr/>
          </a:p>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pic>
        <p:nvPicPr>
          <p:cNvPr id="456" name="Google Shape;456;p8"/>
          <p:cNvPicPr preferRelativeResize="0"/>
          <p:nvPr/>
        </p:nvPicPr>
        <p:blipFill rotWithShape="1">
          <a:blip r:embed="rId5">
            <a:alphaModFix/>
          </a:blip>
          <a:srcRect/>
          <a:stretch/>
        </p:blipFill>
        <p:spPr>
          <a:xfrm>
            <a:off x="5403132" y="0"/>
            <a:ext cx="3740868" cy="51482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11"/>
          <p:cNvPicPr preferRelativeResize="0"/>
          <p:nvPr/>
        </p:nvPicPr>
        <p:blipFill rotWithShape="1">
          <a:blip r:embed="rId3">
            <a:alphaModFix/>
          </a:blip>
          <a:srcRect l="51732" t="17820" r="8436"/>
          <a:stretch/>
        </p:blipFill>
        <p:spPr>
          <a:xfrm>
            <a:off x="5399519" y="1"/>
            <a:ext cx="3742893" cy="5148262"/>
          </a:xfrm>
          <a:prstGeom prst="rect">
            <a:avLst/>
          </a:prstGeom>
          <a:noFill/>
          <a:ln>
            <a:noFill/>
          </a:ln>
        </p:spPr>
      </p:pic>
      <p:pic>
        <p:nvPicPr>
          <p:cNvPr id="462" name="Google Shape;462;p11"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463" name="Google Shape;463;p11"/>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15</a:t>
            </a:fld>
            <a:endParaRPr/>
          </a:p>
        </p:txBody>
      </p:sp>
      <p:sp>
        <p:nvSpPr>
          <p:cNvPr id="464" name="Google Shape;464;p11"/>
          <p:cNvSpPr txBox="1"/>
          <p:nvPr/>
        </p:nvSpPr>
        <p:spPr>
          <a:xfrm>
            <a:off x="538162" y="224520"/>
            <a:ext cx="4684286"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Battery Energy</a:t>
            </a:r>
            <a:br>
              <a:rPr lang="en-US" sz="3000" b="1">
                <a:solidFill>
                  <a:schemeClr val="accent2"/>
                </a:solidFill>
                <a:latin typeface="Arial"/>
                <a:ea typeface="Arial"/>
                <a:cs typeface="Arial"/>
                <a:sym typeface="Arial"/>
              </a:rPr>
            </a:br>
            <a:r>
              <a:rPr lang="en-US" sz="3000" b="1">
                <a:solidFill>
                  <a:schemeClr val="accent2"/>
                </a:solidFill>
                <a:latin typeface="Arial"/>
                <a:ea typeface="Arial"/>
                <a:cs typeface="Arial"/>
                <a:sym typeface="Arial"/>
              </a:rPr>
              <a:t>Storage Systems</a:t>
            </a:r>
            <a:endParaRPr/>
          </a:p>
        </p:txBody>
      </p:sp>
      <p:sp>
        <p:nvSpPr>
          <p:cNvPr id="465" name="Google Shape;465;p11"/>
          <p:cNvSpPr txBox="1"/>
          <p:nvPr/>
        </p:nvSpPr>
        <p:spPr>
          <a:xfrm>
            <a:off x="538162" y="1152961"/>
            <a:ext cx="4429764"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600"/>
              <a:buFont typeface="Arial"/>
              <a:buNone/>
            </a:pPr>
            <a:r>
              <a:rPr lang="en-US" sz="1600" b="1" i="0" u="none" strike="noStrike" cap="none">
                <a:solidFill>
                  <a:schemeClr val="accent5"/>
                </a:solidFill>
                <a:latin typeface="Arial"/>
                <a:ea typeface="Arial"/>
                <a:cs typeface="Arial"/>
                <a:sym typeface="Arial"/>
              </a:rPr>
              <a:t>RWE’s BESS units help optimize energy usage and better ensure that electricity supply meets demand.</a:t>
            </a:r>
            <a:endParaRPr/>
          </a:p>
        </p:txBody>
      </p:sp>
      <p:sp>
        <p:nvSpPr>
          <p:cNvPr id="466" name="Google Shape;466;p11"/>
          <p:cNvSpPr txBox="1"/>
          <p:nvPr/>
        </p:nvSpPr>
        <p:spPr>
          <a:xfrm>
            <a:off x="538162" y="2201013"/>
            <a:ext cx="4357688" cy="479837"/>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4400" b="0" i="0" u="none" strike="noStrike">
              <a:solidFill>
                <a:schemeClr val="accent2"/>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r>
              <a:rPr lang="en-US" sz="4400" b="0">
                <a:solidFill>
                  <a:schemeClr val="accent2"/>
                </a:solidFill>
                <a:latin typeface="Arial"/>
                <a:ea typeface="Arial"/>
                <a:cs typeface="Arial"/>
                <a:sym typeface="Arial"/>
              </a:rPr>
              <a:t>Batteries </a:t>
            </a:r>
            <a:r>
              <a:rPr lang="en-US" sz="4400" b="1">
                <a:solidFill>
                  <a:schemeClr val="accent2"/>
                </a:solidFill>
                <a:latin typeface="Arial"/>
                <a:ea typeface="Arial"/>
                <a:cs typeface="Arial"/>
                <a:sym typeface="Arial"/>
              </a:rPr>
              <a:t>store energy </a:t>
            </a:r>
            <a:r>
              <a:rPr lang="en-US" sz="4400" b="0">
                <a:solidFill>
                  <a:schemeClr val="accent2"/>
                </a:solidFill>
                <a:latin typeface="Arial"/>
                <a:ea typeface="Arial"/>
                <a:cs typeface="Arial"/>
                <a:sym typeface="Arial"/>
              </a:rPr>
              <a:t>when prices are low or there is surplus energy on the grid. </a:t>
            </a:r>
            <a:r>
              <a:rPr lang="en-US" sz="1800" b="0" i="0" u="none" strike="noStrike">
                <a:solidFill>
                  <a:srgbClr val="FFFFFF"/>
                </a:solidFill>
                <a:latin typeface="Arial"/>
                <a:ea typeface="Arial"/>
                <a:cs typeface="Arial"/>
                <a:sym typeface="Arial"/>
              </a:rPr>
              <a:t>• Helps protect people, wildlife, natural resources and the environment.</a:t>
            </a:r>
            <a:endParaRPr/>
          </a:p>
        </p:txBody>
      </p:sp>
      <p:sp>
        <p:nvSpPr>
          <p:cNvPr id="467" name="Google Shape;467;p11"/>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68" name="Google Shape;468;p11"/>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69" name="Google Shape;469;p11"/>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0" name="Google Shape;470;p11"/>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1" name="Google Shape;471;p11"/>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2" name="Google Shape;472;p11"/>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3" name="Google Shape;473;p11"/>
          <p:cNvSpPr txBox="1"/>
          <p:nvPr/>
        </p:nvSpPr>
        <p:spPr>
          <a:xfrm>
            <a:off x="517543" y="2774423"/>
            <a:ext cx="4357687" cy="653249"/>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5"/>
              </a:buClr>
              <a:buSzPts val="1100"/>
              <a:buFont typeface="Arial"/>
              <a:buNone/>
            </a:pPr>
            <a:r>
              <a:rPr lang="en-US" sz="1100" b="0" i="0" u="none" strike="noStrike" cap="none">
                <a:solidFill>
                  <a:schemeClr val="accent2"/>
                </a:solidFill>
                <a:latin typeface="Arial"/>
                <a:ea typeface="Arial"/>
                <a:cs typeface="Arial"/>
                <a:sym typeface="Arial"/>
              </a:rPr>
              <a:t>Batteries </a:t>
            </a:r>
            <a:r>
              <a:rPr lang="en-US" sz="1100" b="1" i="0" u="none" strike="noStrike" cap="none">
                <a:solidFill>
                  <a:schemeClr val="accent2"/>
                </a:solidFill>
                <a:latin typeface="Arial"/>
                <a:ea typeface="Arial"/>
                <a:cs typeface="Arial"/>
                <a:sym typeface="Arial"/>
              </a:rPr>
              <a:t>discharge power </a:t>
            </a:r>
            <a:r>
              <a:rPr lang="en-US" sz="1100" b="0" i="0" u="none" strike="noStrike" cap="none">
                <a:solidFill>
                  <a:schemeClr val="accent2"/>
                </a:solidFill>
                <a:latin typeface="Arial"/>
                <a:ea typeface="Arial"/>
                <a:cs typeface="Arial"/>
                <a:sym typeface="Arial"/>
              </a:rPr>
              <a:t>to the grid when prices are high, there is an energy shortage on the grid, or the grid requires energy to ensure smooth operations.</a:t>
            </a:r>
            <a:endParaRPr/>
          </a:p>
        </p:txBody>
      </p:sp>
      <p:sp>
        <p:nvSpPr>
          <p:cNvPr id="474" name="Google Shape;474;p11"/>
          <p:cNvSpPr txBox="1"/>
          <p:nvPr/>
        </p:nvSpPr>
        <p:spPr>
          <a:xfrm>
            <a:off x="515955" y="3434547"/>
            <a:ext cx="4357688" cy="384736"/>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4400" b="0" i="0" u="none" strike="noStrike">
                <a:solidFill>
                  <a:srgbClr val="174B7B"/>
                </a:solidFill>
                <a:latin typeface="Arial"/>
                <a:ea typeface="Arial"/>
                <a:cs typeface="Arial"/>
                <a:sym typeface="Arial"/>
              </a:rPr>
              <a:t>Systems provide </a:t>
            </a:r>
            <a:r>
              <a:rPr lang="en-US" sz="4400" b="1" i="0" u="none" strike="noStrike">
                <a:solidFill>
                  <a:srgbClr val="174B7B"/>
                </a:solidFill>
                <a:latin typeface="Arial"/>
                <a:ea typeface="Arial"/>
                <a:cs typeface="Arial"/>
                <a:sym typeface="Arial"/>
              </a:rPr>
              <a:t>reliable instantaneous power </a:t>
            </a:r>
            <a:r>
              <a:rPr lang="en-US" sz="4400" b="0" i="0" u="none" strike="noStrike">
                <a:solidFill>
                  <a:srgbClr val="174B7B"/>
                </a:solidFill>
                <a:latin typeface="Arial"/>
                <a:ea typeface="Arial"/>
                <a:cs typeface="Arial"/>
                <a:sym typeface="Arial"/>
              </a:rPr>
              <a:t>during peak power demands, preventing brown/blackouts.</a:t>
            </a:r>
            <a:endParaRPr/>
          </a:p>
        </p:txBody>
      </p:sp>
      <p:sp>
        <p:nvSpPr>
          <p:cNvPr id="475" name="Google Shape;475;p11"/>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476" name="Google Shape;476;p11"/>
          <p:cNvCxnSpPr/>
          <p:nvPr/>
        </p:nvCxnSpPr>
        <p:spPr>
          <a:xfrm>
            <a:off x="517542" y="2774423"/>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77" name="Google Shape;477;p11"/>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8" name="Google Shape;478;p11"/>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479" name="Google Shape;479;p11"/>
          <p:cNvCxnSpPr/>
          <p:nvPr/>
        </p:nvCxnSpPr>
        <p:spPr>
          <a:xfrm>
            <a:off x="515956" y="3434781"/>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80" name="Google Shape;480;p11"/>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81" name="Google Shape;481;p11"/>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482" name="Google Shape;482;p11"/>
          <p:cNvSpPr txBox="1"/>
          <p:nvPr/>
        </p:nvSpPr>
        <p:spPr>
          <a:xfrm>
            <a:off x="5903188" y="3209357"/>
            <a:ext cx="2788325" cy="29219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Reliability Is Critical</a:t>
            </a:r>
            <a:endParaRPr/>
          </a:p>
        </p:txBody>
      </p:sp>
      <p:sp>
        <p:nvSpPr>
          <p:cNvPr id="483" name="Google Shape;483;p11"/>
          <p:cNvSpPr txBox="1"/>
          <p:nvPr/>
        </p:nvSpPr>
        <p:spPr>
          <a:xfrm>
            <a:off x="5902642" y="3678875"/>
            <a:ext cx="2788324" cy="78742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With turbines, panels and batteries spread out geographically over a large, interconnected grid, local weather patterns have less impact on the overall grid.</a:t>
            </a:r>
            <a:endParaRPr/>
          </a:p>
        </p:txBody>
      </p:sp>
      <p:sp>
        <p:nvSpPr>
          <p:cNvPr id="484" name="Google Shape;484;p11"/>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85" name="Google Shape;485;p11"/>
          <p:cNvSpPr txBox="1"/>
          <p:nvPr/>
        </p:nvSpPr>
        <p:spPr>
          <a:xfrm>
            <a:off x="-546755" y="165911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486" name="Google Shape;486;p11"/>
          <p:cNvCxnSpPr/>
          <p:nvPr/>
        </p:nvCxnSpPr>
        <p:spPr>
          <a:xfrm>
            <a:off x="517541" y="4054365"/>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87" name="Google Shape;487;p11"/>
          <p:cNvSpPr txBox="1"/>
          <p:nvPr/>
        </p:nvSpPr>
        <p:spPr>
          <a:xfrm>
            <a:off x="538162" y="4128931"/>
            <a:ext cx="3929929"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88" name="Google Shape;488;p11"/>
          <p:cNvSpPr txBox="1"/>
          <p:nvPr/>
        </p:nvSpPr>
        <p:spPr>
          <a:xfrm>
            <a:off x="517541" y="4057841"/>
            <a:ext cx="4165296" cy="60441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100" b="0" i="0" u="none" strike="noStrike">
              <a:solidFill>
                <a:srgbClr val="000000"/>
              </a:solidFill>
              <a:latin typeface="Arial"/>
              <a:ea typeface="Arial"/>
              <a:cs typeface="Arial"/>
              <a:sym typeface="Arial"/>
            </a:endParaRPr>
          </a:p>
          <a:p>
            <a:pPr marL="0" marR="0" lvl="0" indent="0" algn="l" rtl="0">
              <a:spcBef>
                <a:spcPts val="0"/>
              </a:spcBef>
              <a:spcAft>
                <a:spcPts val="0"/>
              </a:spcAft>
              <a:buNone/>
            </a:pPr>
            <a:r>
              <a:rPr lang="en-US" sz="1100" b="0" i="0" u="none" strike="noStrike">
                <a:solidFill>
                  <a:schemeClr val="accent2"/>
                </a:solidFill>
                <a:latin typeface="Arial"/>
                <a:ea typeface="Arial"/>
                <a:cs typeface="Arial"/>
                <a:sym typeface="Arial"/>
              </a:rPr>
              <a:t>BESS enclosures are approximately 8 feet tall, 8 feet wide and</a:t>
            </a:r>
            <a:endParaRPr/>
          </a:p>
          <a:p>
            <a:pPr marL="0" marR="0" lvl="0" indent="0" algn="l" rtl="0">
              <a:spcBef>
                <a:spcPts val="0"/>
              </a:spcBef>
              <a:spcAft>
                <a:spcPts val="0"/>
              </a:spcAft>
              <a:buNone/>
            </a:pPr>
            <a:r>
              <a:rPr lang="en-US" sz="1100" b="0" i="0" u="none" strike="noStrike">
                <a:solidFill>
                  <a:schemeClr val="accent2"/>
                </a:solidFill>
                <a:latin typeface="Arial"/>
                <a:ea typeface="Arial"/>
                <a:cs typeface="Arial"/>
                <a:sym typeface="Arial"/>
              </a:rPr>
              <a:t>20 feet long. They’re sealed within watertight layered steel </a:t>
            </a:r>
            <a:endParaRPr/>
          </a:p>
          <a:p>
            <a:pPr marL="0" marR="0" lvl="0" indent="0" algn="l" rtl="0">
              <a:spcBef>
                <a:spcPts val="0"/>
              </a:spcBef>
              <a:spcAft>
                <a:spcPts val="0"/>
              </a:spcAft>
              <a:buNone/>
            </a:pPr>
            <a:r>
              <a:rPr lang="en-US" sz="1100" b="0" i="0" u="none" strike="noStrike">
                <a:solidFill>
                  <a:schemeClr val="accent2"/>
                </a:solidFill>
                <a:latin typeface="Arial"/>
                <a:ea typeface="Arial"/>
                <a:cs typeface="Arial"/>
                <a:sym typeface="Arial"/>
              </a:rPr>
              <a:t>and </a:t>
            </a:r>
            <a:r>
              <a:rPr lang="en-US" sz="1100" b="1" i="0" u="none" strike="noStrike">
                <a:solidFill>
                  <a:schemeClr val="accent2"/>
                </a:solidFill>
                <a:latin typeface="Arial"/>
                <a:ea typeface="Arial"/>
                <a:cs typeface="Arial"/>
                <a:sym typeface="Arial"/>
              </a:rPr>
              <a:t>maintained at a safe operating temperature</a:t>
            </a:r>
            <a:r>
              <a:rPr lang="en-US" sz="1100">
                <a:solidFill>
                  <a:schemeClr val="accent2"/>
                </a:solidFill>
                <a:latin typeface="Arial"/>
                <a:ea typeface="Arial"/>
                <a:cs typeface="Arial"/>
                <a:sym typeface="Arial"/>
              </a:rPr>
              <a:t>.</a:t>
            </a:r>
            <a:endParaRPr sz="1100" b="0" i="0" u="none" strike="noStrike">
              <a:solidFill>
                <a:schemeClr val="accent2"/>
              </a:solidFill>
              <a:latin typeface="Arial"/>
              <a:ea typeface="Arial"/>
              <a:cs typeface="Arial"/>
              <a:sym typeface="Arial"/>
            </a:endParaRPr>
          </a:p>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pic>
        <p:nvPicPr>
          <p:cNvPr id="489" name="Google Shape;489;p11"/>
          <p:cNvPicPr preferRelativeResize="0"/>
          <p:nvPr/>
        </p:nvPicPr>
        <p:blipFill rotWithShape="1">
          <a:blip r:embed="rId5">
            <a:alphaModFix/>
          </a:blip>
          <a:srcRect/>
          <a:stretch/>
        </p:blipFill>
        <p:spPr>
          <a:xfrm>
            <a:off x="5390182" y="-1693"/>
            <a:ext cx="3753818" cy="51482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12"/>
          <p:cNvPicPr preferRelativeResize="0"/>
          <p:nvPr/>
        </p:nvPicPr>
        <p:blipFill rotWithShape="1">
          <a:blip r:embed="rId3">
            <a:alphaModFix/>
          </a:blip>
          <a:srcRect l="43766" t="65608" r="39565"/>
          <a:stretch/>
        </p:blipFill>
        <p:spPr>
          <a:xfrm>
            <a:off x="5399519" y="1"/>
            <a:ext cx="3742893" cy="5148262"/>
          </a:xfrm>
          <a:prstGeom prst="rect">
            <a:avLst/>
          </a:prstGeom>
          <a:noFill/>
          <a:ln>
            <a:noFill/>
          </a:ln>
        </p:spPr>
      </p:pic>
      <p:pic>
        <p:nvPicPr>
          <p:cNvPr id="495" name="Google Shape;495;p12"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496" name="Google Shape;496;p12"/>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16</a:t>
            </a:fld>
            <a:endParaRPr/>
          </a:p>
        </p:txBody>
      </p:sp>
      <p:sp>
        <p:nvSpPr>
          <p:cNvPr id="497" name="Google Shape;497;p12"/>
          <p:cNvSpPr txBox="1"/>
          <p:nvPr/>
        </p:nvSpPr>
        <p:spPr>
          <a:xfrm>
            <a:off x="538163" y="358775"/>
            <a:ext cx="4656006"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2800"/>
              <a:buFont typeface="Arial"/>
              <a:buNone/>
            </a:pPr>
            <a:r>
              <a:rPr lang="en-US" sz="2800" b="1">
                <a:solidFill>
                  <a:schemeClr val="accent2"/>
                </a:solidFill>
                <a:latin typeface="Arial"/>
                <a:ea typeface="Arial"/>
                <a:cs typeface="Arial"/>
                <a:sym typeface="Arial"/>
              </a:rPr>
              <a:t>Battery Energy Storage System Benefits</a:t>
            </a:r>
            <a:endParaRPr/>
          </a:p>
        </p:txBody>
      </p:sp>
      <p:sp>
        <p:nvSpPr>
          <p:cNvPr id="498" name="Google Shape;498;p12"/>
          <p:cNvSpPr txBox="1"/>
          <p:nvPr/>
        </p:nvSpPr>
        <p:spPr>
          <a:xfrm>
            <a:off x="538162" y="1404850"/>
            <a:ext cx="4357688" cy="503724"/>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Storing energy from solar is safe</a:t>
            </a:r>
            <a:br>
              <a:rPr lang="en-US" sz="1550" b="1" i="0" u="none" strike="noStrike" cap="none">
                <a:solidFill>
                  <a:schemeClr val="accent5"/>
                </a:solidFill>
                <a:latin typeface="Arial"/>
                <a:ea typeface="Arial"/>
                <a:cs typeface="Arial"/>
                <a:sym typeface="Arial"/>
              </a:rPr>
            </a:br>
            <a:r>
              <a:rPr lang="en-US" sz="1550" b="1" i="0" u="none" strike="noStrike" cap="none">
                <a:solidFill>
                  <a:schemeClr val="accent5"/>
                </a:solidFill>
                <a:latin typeface="Arial"/>
                <a:ea typeface="Arial"/>
                <a:cs typeface="Arial"/>
                <a:sym typeface="Arial"/>
              </a:rPr>
              <a:t>and environmentally sound.</a:t>
            </a:r>
            <a:endParaRPr/>
          </a:p>
        </p:txBody>
      </p:sp>
      <p:sp>
        <p:nvSpPr>
          <p:cNvPr id="499" name="Google Shape;499;p12"/>
          <p:cNvSpPr txBox="1"/>
          <p:nvPr/>
        </p:nvSpPr>
        <p:spPr>
          <a:xfrm>
            <a:off x="538156" y="2218583"/>
            <a:ext cx="4357688" cy="370362"/>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4400" b="0" i="0" u="none" strike="noStrike">
                <a:solidFill>
                  <a:srgbClr val="174B7B"/>
                </a:solidFill>
                <a:latin typeface="Arial"/>
                <a:ea typeface="Arial"/>
                <a:cs typeface="Arial"/>
                <a:sym typeface="Arial"/>
              </a:rPr>
              <a:t>Modernizing power grids by </a:t>
            </a:r>
            <a:r>
              <a:rPr lang="en-US" sz="4400" b="1" i="0" u="none" strike="noStrike">
                <a:solidFill>
                  <a:srgbClr val="174B7B"/>
                </a:solidFill>
                <a:latin typeface="Arial"/>
                <a:ea typeface="Arial"/>
                <a:cs typeface="Arial"/>
                <a:sym typeface="Arial"/>
              </a:rPr>
              <a:t>providing flexibility, reliability and improved integration</a:t>
            </a:r>
            <a:r>
              <a:rPr lang="en-US" sz="4400" b="0" i="0" u="none" strike="noStrike">
                <a:solidFill>
                  <a:srgbClr val="174B7B"/>
                </a:solidFill>
                <a:latin typeface="Arial"/>
                <a:ea typeface="Arial"/>
                <a:cs typeface="Arial"/>
                <a:sym typeface="Arial"/>
              </a:rPr>
              <a:t> of renewable energy resources.</a:t>
            </a:r>
            <a:endParaRPr/>
          </a:p>
          <a:p>
            <a:pPr marL="0" marR="0" lvl="1" indent="0" algn="l" rtl="0">
              <a:lnSpc>
                <a:spcPct val="127000"/>
              </a:lnSpc>
              <a:spcBef>
                <a:spcPts val="1200"/>
              </a:spcBef>
              <a:spcAft>
                <a:spcPts val="0"/>
              </a:spcAft>
              <a:buClr>
                <a:schemeClr val="accent2"/>
              </a:buClr>
              <a:buSzPct val="100000"/>
              <a:buFont typeface="Arial"/>
              <a:buNone/>
            </a:pPr>
            <a:r>
              <a:rPr lang="en-US" sz="1000" b="0" i="0" u="none" strike="noStrike" cap="none">
                <a:solidFill>
                  <a:schemeClr val="accent2"/>
                </a:solidFill>
                <a:latin typeface="Arial"/>
                <a:ea typeface="Arial"/>
                <a:cs typeface="Arial"/>
                <a:sym typeface="Arial"/>
              </a:rPr>
              <a:t>.</a:t>
            </a:r>
            <a:endParaRPr/>
          </a:p>
        </p:txBody>
      </p:sp>
      <p:sp>
        <p:nvSpPr>
          <p:cNvPr id="500" name="Google Shape;500;p12"/>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1" name="Google Shape;501;p12"/>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2" name="Google Shape;502;p12"/>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3" name="Google Shape;503;p12"/>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4" name="Google Shape;504;p12"/>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5" name="Google Shape;505;p12"/>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6" name="Google Shape;506;p12"/>
          <p:cNvSpPr txBox="1"/>
          <p:nvPr/>
        </p:nvSpPr>
        <p:spPr>
          <a:xfrm>
            <a:off x="538159" y="2520454"/>
            <a:ext cx="4357687" cy="401146"/>
          </a:xfrm>
          <a:prstGeom prst="rect">
            <a:avLst/>
          </a:prstGeom>
          <a:noFill/>
          <a:ln>
            <a:noFill/>
          </a:ln>
        </p:spPr>
        <p:txBody>
          <a:bodyPr spcFirstLastPara="1" wrap="square" lIns="0" tIns="0" rIns="0" bIns="0" anchor="ctr" anchorCtr="0">
            <a:normAutofit fontScale="8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1300" b="1" i="0" u="none" strike="noStrike">
                <a:solidFill>
                  <a:srgbClr val="174B7B"/>
                </a:solidFill>
                <a:latin typeface="Arial"/>
                <a:ea typeface="Arial"/>
                <a:cs typeface="Arial"/>
                <a:sym typeface="Arial"/>
              </a:rPr>
              <a:t>Reduced need </a:t>
            </a:r>
            <a:r>
              <a:rPr lang="en-US" sz="1300" b="0" i="0" u="none" strike="noStrike">
                <a:solidFill>
                  <a:srgbClr val="174B7B"/>
                </a:solidFill>
                <a:latin typeface="Arial"/>
                <a:ea typeface="Arial"/>
                <a:cs typeface="Arial"/>
                <a:sym typeface="Arial"/>
              </a:rPr>
              <a:t>for power lines and poles.</a:t>
            </a:r>
            <a:endParaRPr/>
          </a:p>
        </p:txBody>
      </p:sp>
      <p:sp>
        <p:nvSpPr>
          <p:cNvPr id="507" name="Google Shape;507;p12"/>
          <p:cNvSpPr txBox="1"/>
          <p:nvPr/>
        </p:nvSpPr>
        <p:spPr>
          <a:xfrm>
            <a:off x="538154" y="2892683"/>
            <a:ext cx="4357688" cy="56553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ts val="1100"/>
              <a:buFont typeface="Arial"/>
              <a:buNone/>
            </a:pPr>
            <a:r>
              <a:rPr lang="en-US" sz="1100" b="1" i="0" u="none" strike="noStrike">
                <a:solidFill>
                  <a:srgbClr val="174B7B"/>
                </a:solidFill>
                <a:latin typeface="Arial"/>
                <a:ea typeface="Arial"/>
                <a:cs typeface="Arial"/>
                <a:sym typeface="Arial"/>
              </a:rPr>
              <a:t>Built in resiliency and protection </a:t>
            </a:r>
            <a:r>
              <a:rPr lang="en-US" sz="1100" b="0" i="0" u="none" strike="noStrike">
                <a:solidFill>
                  <a:srgbClr val="174B7B"/>
                </a:solidFill>
                <a:latin typeface="Arial"/>
                <a:ea typeface="Arial"/>
                <a:cs typeface="Arial"/>
                <a:sym typeface="Arial"/>
              </a:rPr>
              <a:t>as consumer and business power demands increase.</a:t>
            </a:r>
            <a:endParaRPr sz="1100" b="0" i="0" u="none" strike="noStrike">
              <a:solidFill>
                <a:srgbClr val="174B7B"/>
              </a:solidFill>
              <a:latin typeface="Arial"/>
              <a:ea typeface="Arial"/>
              <a:cs typeface="Arial"/>
              <a:sym typeface="Arial"/>
            </a:endParaRPr>
          </a:p>
        </p:txBody>
      </p:sp>
      <p:sp>
        <p:nvSpPr>
          <p:cNvPr id="508" name="Google Shape;508;p12"/>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09" name="Google Shape;509;p12"/>
          <p:cNvCxnSpPr/>
          <p:nvPr/>
        </p:nvCxnSpPr>
        <p:spPr>
          <a:xfrm>
            <a:off x="538162" y="2648581"/>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10" name="Google Shape;510;p12"/>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11" name="Google Shape;511;p12"/>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12" name="Google Shape;512;p12"/>
          <p:cNvCxnSpPr/>
          <p:nvPr/>
        </p:nvCxnSpPr>
        <p:spPr>
          <a:xfrm>
            <a:off x="538157" y="3061378"/>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13" name="Google Shape;513;p12"/>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14" name="Google Shape;514;p12"/>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515" name="Google Shape;515;p12"/>
          <p:cNvSpPr txBox="1"/>
          <p:nvPr/>
        </p:nvSpPr>
        <p:spPr>
          <a:xfrm>
            <a:off x="5903188" y="3209357"/>
            <a:ext cx="2788325" cy="29219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10 Years of Safety</a:t>
            </a:r>
            <a:endParaRPr/>
          </a:p>
        </p:txBody>
      </p:sp>
      <p:sp>
        <p:nvSpPr>
          <p:cNvPr id="516" name="Google Shape;516;p12"/>
          <p:cNvSpPr txBox="1"/>
          <p:nvPr/>
        </p:nvSpPr>
        <p:spPr>
          <a:xfrm>
            <a:off x="5902641" y="3835973"/>
            <a:ext cx="2699523" cy="621496"/>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RWE has a track record of more than a decade in building, operating and maintaining safe energy storage facilities.</a:t>
            </a:r>
            <a:endParaRPr/>
          </a:p>
        </p:txBody>
      </p:sp>
      <p:sp>
        <p:nvSpPr>
          <p:cNvPr id="517" name="Google Shape;517;p12"/>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18" name="Google Shape;518;p12"/>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19" name="Google Shape;519;p12"/>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20" name="Google Shape;520;p12"/>
          <p:cNvCxnSpPr/>
          <p:nvPr/>
        </p:nvCxnSpPr>
        <p:spPr>
          <a:xfrm>
            <a:off x="538154" y="3640114"/>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21" name="Google Shape;521;p12"/>
          <p:cNvSpPr txBox="1"/>
          <p:nvPr/>
        </p:nvSpPr>
        <p:spPr>
          <a:xfrm>
            <a:off x="538150" y="3198587"/>
            <a:ext cx="4357688" cy="62608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ts val="1100"/>
              <a:buFont typeface="Arial"/>
              <a:buNone/>
            </a:pPr>
            <a:r>
              <a:rPr lang="en-US" sz="1100" b="1" i="0" u="none" strike="noStrike">
                <a:solidFill>
                  <a:srgbClr val="174B7B"/>
                </a:solidFill>
                <a:latin typeface="Arial"/>
                <a:ea typeface="Arial"/>
                <a:cs typeface="Arial"/>
                <a:sym typeface="Arial"/>
              </a:rPr>
              <a:t>No additional </a:t>
            </a:r>
            <a:r>
              <a:rPr lang="en-US" sz="1100" b="0" i="0" u="none" strike="noStrike">
                <a:solidFill>
                  <a:srgbClr val="174B7B"/>
                </a:solidFill>
                <a:latin typeface="Arial"/>
                <a:ea typeface="Arial"/>
                <a:cs typeface="Arial"/>
                <a:sym typeface="Arial"/>
              </a:rPr>
              <a:t>community traffic.</a:t>
            </a:r>
            <a:endParaRPr/>
          </a:p>
        </p:txBody>
      </p:sp>
      <p:cxnSp>
        <p:nvCxnSpPr>
          <p:cNvPr id="522" name="Google Shape;522;p12"/>
          <p:cNvCxnSpPr/>
          <p:nvPr/>
        </p:nvCxnSpPr>
        <p:spPr>
          <a:xfrm>
            <a:off x="538150" y="4084376"/>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23" name="Google Shape;523;p12"/>
          <p:cNvSpPr txBox="1"/>
          <p:nvPr/>
        </p:nvSpPr>
        <p:spPr>
          <a:xfrm>
            <a:off x="538150" y="4229617"/>
            <a:ext cx="4144686"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b="1">
                <a:solidFill>
                  <a:schemeClr val="accent2"/>
                </a:solidFill>
                <a:latin typeface="Arial"/>
                <a:ea typeface="Arial"/>
                <a:cs typeface="Arial"/>
                <a:sym typeface="Arial"/>
              </a:rPr>
              <a:t>No emissions or pollutants</a:t>
            </a:r>
            <a:r>
              <a:rPr lang="en-US" sz="1100">
                <a:solidFill>
                  <a:schemeClr val="accent2"/>
                </a:solidFill>
                <a:latin typeface="Arial"/>
                <a:ea typeface="Arial"/>
                <a:cs typeface="Arial"/>
                <a:sym typeface="Arial"/>
              </a:rPr>
              <a:t>, benefiting public health.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13"/>
          <p:cNvPicPr preferRelativeResize="0"/>
          <p:nvPr/>
        </p:nvPicPr>
        <p:blipFill rotWithShape="1">
          <a:blip r:embed="rId3">
            <a:alphaModFix/>
          </a:blip>
          <a:srcRect/>
          <a:stretch/>
        </p:blipFill>
        <p:spPr>
          <a:xfrm>
            <a:off x="5390182" y="-1693"/>
            <a:ext cx="3753818" cy="5148263"/>
          </a:xfrm>
          <a:prstGeom prst="rect">
            <a:avLst/>
          </a:prstGeom>
          <a:noFill/>
          <a:ln>
            <a:noFill/>
          </a:ln>
        </p:spPr>
      </p:pic>
      <p:pic>
        <p:nvPicPr>
          <p:cNvPr id="529" name="Google Shape;529;p13" descr="Ein Bild, das draußen, Himmel enthält.&#10;&#10;Automatisch generierte Beschreibung"/>
          <p:cNvPicPr preferRelativeResize="0"/>
          <p:nvPr/>
        </p:nvPicPr>
        <p:blipFill rotWithShape="1">
          <a:blip r:embed="rId4">
            <a:alphaModFix/>
          </a:blip>
          <a:srcRect b="69139"/>
          <a:stretch/>
        </p:blipFill>
        <p:spPr>
          <a:xfrm>
            <a:off x="5637539" y="3054979"/>
            <a:ext cx="3249360" cy="1701688"/>
          </a:xfrm>
          <a:prstGeom prst="roundRect">
            <a:avLst>
              <a:gd name="adj" fmla="val 7250"/>
            </a:avLst>
          </a:prstGeom>
          <a:solidFill>
            <a:schemeClr val="lt1"/>
          </a:solidFill>
          <a:ln>
            <a:noFill/>
          </a:ln>
        </p:spPr>
      </p:pic>
      <p:sp>
        <p:nvSpPr>
          <p:cNvPr id="530" name="Google Shape;530;p13"/>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17</a:t>
            </a:fld>
            <a:endParaRPr/>
          </a:p>
        </p:txBody>
      </p:sp>
      <p:sp>
        <p:nvSpPr>
          <p:cNvPr id="531" name="Google Shape;531;p13"/>
          <p:cNvSpPr txBox="1"/>
          <p:nvPr/>
        </p:nvSpPr>
        <p:spPr>
          <a:xfrm>
            <a:off x="538162" y="405956"/>
            <a:ext cx="4684286"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Why New York State Seeks BESS Systems</a:t>
            </a:r>
            <a:endParaRPr/>
          </a:p>
        </p:txBody>
      </p:sp>
      <p:sp>
        <p:nvSpPr>
          <p:cNvPr id="532" name="Google Shape;532;p13"/>
          <p:cNvSpPr txBox="1"/>
          <p:nvPr/>
        </p:nvSpPr>
        <p:spPr>
          <a:xfrm>
            <a:off x="538162" y="1491293"/>
            <a:ext cx="4429764"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Battery energy storage is just as — or even more — dependable than other forms of energy and is gaining widespread use.</a:t>
            </a:r>
            <a:endParaRPr/>
          </a:p>
        </p:txBody>
      </p:sp>
      <p:sp>
        <p:nvSpPr>
          <p:cNvPr id="533" name="Google Shape;533;p13"/>
          <p:cNvSpPr txBox="1"/>
          <p:nvPr/>
        </p:nvSpPr>
        <p:spPr>
          <a:xfrm>
            <a:off x="520143" y="2574131"/>
            <a:ext cx="4357688" cy="479837"/>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Battery systems </a:t>
            </a:r>
            <a:r>
              <a:rPr lang="en-US" sz="1100" b="1" i="0" u="none" strike="noStrike" cap="none">
                <a:solidFill>
                  <a:schemeClr val="accent2"/>
                </a:solidFill>
                <a:latin typeface="Arial"/>
                <a:ea typeface="Arial"/>
                <a:cs typeface="Arial"/>
                <a:sym typeface="Arial"/>
              </a:rPr>
              <a:t>help stabilize </a:t>
            </a:r>
            <a:r>
              <a:rPr lang="en-US" sz="1100" b="0" i="0" u="none" strike="noStrike" cap="none">
                <a:solidFill>
                  <a:schemeClr val="accent2"/>
                </a:solidFill>
                <a:latin typeface="Arial"/>
                <a:ea typeface="Arial"/>
                <a:cs typeface="Arial"/>
                <a:sym typeface="Arial"/>
              </a:rPr>
              <a:t>New York State’s power supply and gradually decrease the burning of fossil fuels.</a:t>
            </a:r>
            <a:endParaRPr sz="1000" b="0" i="0" u="none" strike="noStrike" cap="none">
              <a:solidFill>
                <a:schemeClr val="accent2"/>
              </a:solidFill>
              <a:latin typeface="Arial"/>
              <a:ea typeface="Arial"/>
              <a:cs typeface="Arial"/>
              <a:sym typeface="Arial"/>
            </a:endParaRPr>
          </a:p>
        </p:txBody>
      </p:sp>
      <p:sp>
        <p:nvSpPr>
          <p:cNvPr id="534" name="Google Shape;534;p13"/>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5" name="Google Shape;535;p13"/>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6" name="Google Shape;536;p13"/>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7" name="Google Shape;537;p13"/>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8" name="Google Shape;538;p13"/>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9" name="Google Shape;539;p13"/>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40" name="Google Shape;540;p13"/>
          <p:cNvSpPr txBox="1"/>
          <p:nvPr/>
        </p:nvSpPr>
        <p:spPr>
          <a:xfrm>
            <a:off x="520143" y="3231419"/>
            <a:ext cx="4357687" cy="65324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The State’s focus on renewable energy includes the goal of having </a:t>
            </a:r>
            <a:r>
              <a:rPr lang="en-US" sz="1100" b="1" i="0" u="none" strike="noStrike" cap="none">
                <a:solidFill>
                  <a:schemeClr val="accent2"/>
                </a:solidFill>
                <a:latin typeface="Arial"/>
                <a:ea typeface="Arial"/>
                <a:cs typeface="Arial"/>
                <a:sym typeface="Arial"/>
              </a:rPr>
              <a:t>6 gigawatts </a:t>
            </a:r>
            <a:r>
              <a:rPr lang="en-US" sz="1100" b="0" i="0" u="none" strike="noStrike" cap="none">
                <a:solidFill>
                  <a:schemeClr val="accent2"/>
                </a:solidFill>
                <a:latin typeface="Arial"/>
                <a:ea typeface="Arial"/>
                <a:cs typeface="Arial"/>
                <a:sym typeface="Arial"/>
              </a:rPr>
              <a:t>of energy storage by 2030. </a:t>
            </a:r>
            <a:endParaRPr/>
          </a:p>
        </p:txBody>
      </p:sp>
      <p:sp>
        <p:nvSpPr>
          <p:cNvPr id="541" name="Google Shape;541;p13"/>
          <p:cNvSpPr txBox="1"/>
          <p:nvPr/>
        </p:nvSpPr>
        <p:spPr>
          <a:xfrm>
            <a:off x="556182" y="3505606"/>
            <a:ext cx="4357688" cy="384736"/>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542" name="Google Shape;542;p13"/>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43" name="Google Shape;543;p13"/>
          <p:cNvCxnSpPr/>
          <p:nvPr/>
        </p:nvCxnSpPr>
        <p:spPr>
          <a:xfrm>
            <a:off x="520143" y="3203184"/>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44" name="Google Shape;544;p13"/>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45" name="Google Shape;545;p13"/>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46" name="Google Shape;546;p13"/>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47" name="Google Shape;547;p13"/>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548" name="Google Shape;548;p13"/>
          <p:cNvSpPr txBox="1"/>
          <p:nvPr/>
        </p:nvSpPr>
        <p:spPr>
          <a:xfrm>
            <a:off x="5903188" y="3209357"/>
            <a:ext cx="2788325" cy="29219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Reliability Is Critical</a:t>
            </a:r>
            <a:endParaRPr/>
          </a:p>
        </p:txBody>
      </p:sp>
      <p:sp>
        <p:nvSpPr>
          <p:cNvPr id="549" name="Google Shape;549;p13"/>
          <p:cNvSpPr txBox="1"/>
          <p:nvPr/>
        </p:nvSpPr>
        <p:spPr>
          <a:xfrm>
            <a:off x="5902642" y="3678875"/>
            <a:ext cx="2788324" cy="78742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With  solar and battery energy storage systems spread out geographically over a large, interconnected grid, local weather patterns have less impact on the overall grid.</a:t>
            </a:r>
            <a:endParaRPr/>
          </a:p>
        </p:txBody>
      </p:sp>
      <p:sp>
        <p:nvSpPr>
          <p:cNvPr id="550" name="Google Shape;550;p13"/>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51" name="Google Shape;551;p13"/>
          <p:cNvSpPr txBox="1"/>
          <p:nvPr/>
        </p:nvSpPr>
        <p:spPr>
          <a:xfrm>
            <a:off x="-546755" y="165911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52" name="Google Shape;552;p13"/>
          <p:cNvCxnSpPr/>
          <p:nvPr/>
        </p:nvCxnSpPr>
        <p:spPr>
          <a:xfrm>
            <a:off x="520142" y="3916142"/>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53" name="Google Shape;553;p13"/>
          <p:cNvSpPr txBox="1"/>
          <p:nvPr/>
        </p:nvSpPr>
        <p:spPr>
          <a:xfrm>
            <a:off x="538163" y="3921816"/>
            <a:ext cx="4357687" cy="65324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Town Line’s BESS component will </a:t>
            </a:r>
            <a:r>
              <a:rPr lang="en-US" sz="1100" b="1" i="0" u="none" strike="noStrike" cap="none">
                <a:solidFill>
                  <a:schemeClr val="accent2"/>
                </a:solidFill>
                <a:latin typeface="Arial"/>
                <a:ea typeface="Arial"/>
                <a:cs typeface="Arial"/>
                <a:sym typeface="Arial"/>
              </a:rPr>
              <a:t>help meet increasing energy demand</a:t>
            </a:r>
            <a:r>
              <a:rPr lang="en-US" sz="1100" b="0" i="0" u="none" strike="noStrike" cap="none">
                <a:solidFill>
                  <a:schemeClr val="accent2"/>
                </a:solidFill>
                <a:latin typeface="Arial"/>
                <a:ea typeface="Arial"/>
                <a:cs typeface="Arial"/>
                <a:sym typeface="Arial"/>
              </a:rPr>
              <a:t> in New York State.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14"/>
          <p:cNvPicPr preferRelativeResize="0"/>
          <p:nvPr/>
        </p:nvPicPr>
        <p:blipFill rotWithShape="1">
          <a:blip r:embed="rId3">
            <a:alphaModFix/>
          </a:blip>
          <a:srcRect l="43934" t="24470" r="19462"/>
          <a:stretch/>
        </p:blipFill>
        <p:spPr>
          <a:xfrm>
            <a:off x="5399519" y="1"/>
            <a:ext cx="3742893" cy="5148262"/>
          </a:xfrm>
          <a:prstGeom prst="rect">
            <a:avLst/>
          </a:prstGeom>
          <a:noFill/>
          <a:ln>
            <a:noFill/>
          </a:ln>
        </p:spPr>
      </p:pic>
      <p:pic>
        <p:nvPicPr>
          <p:cNvPr id="559" name="Google Shape;559;p14"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560" name="Google Shape;560;p14"/>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18</a:t>
            </a:fld>
            <a:endParaRPr/>
          </a:p>
        </p:txBody>
      </p:sp>
      <p:sp>
        <p:nvSpPr>
          <p:cNvPr id="561" name="Google Shape;561;p14"/>
          <p:cNvSpPr txBox="1"/>
          <p:nvPr/>
        </p:nvSpPr>
        <p:spPr>
          <a:xfrm>
            <a:off x="538164" y="358775"/>
            <a:ext cx="4246488" cy="5111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Safety and Health</a:t>
            </a:r>
            <a:endParaRPr/>
          </a:p>
        </p:txBody>
      </p:sp>
      <p:sp>
        <p:nvSpPr>
          <p:cNvPr id="562" name="Google Shape;562;p14"/>
          <p:cNvSpPr txBox="1"/>
          <p:nvPr/>
        </p:nvSpPr>
        <p:spPr>
          <a:xfrm>
            <a:off x="538161" y="1022160"/>
            <a:ext cx="4357688"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RWE is a global safety leader at its battery and solar sites with a proud, strong safety record built upon industry-recognized best practices. It places the utmost priority on the health and safety of communities, landowners and workers. RWE also simultaneously prioritizes protection of the environment and natural resources</a:t>
            </a:r>
            <a:r>
              <a:rPr lang="en-US" sz="1800" b="0" i="0" u="none" strike="noStrike" cap="none">
                <a:solidFill>
                  <a:srgbClr val="000000"/>
                </a:solidFill>
                <a:latin typeface="Arial"/>
                <a:ea typeface="Arial"/>
                <a:cs typeface="Arial"/>
                <a:sym typeface="Arial"/>
              </a:rPr>
              <a:t>.</a:t>
            </a:r>
            <a:endParaRPr sz="1550" b="1" i="0" u="none" strike="noStrike" cap="none">
              <a:solidFill>
                <a:schemeClr val="accent5"/>
              </a:solidFill>
              <a:latin typeface="Arial"/>
              <a:ea typeface="Arial"/>
              <a:cs typeface="Arial"/>
              <a:sym typeface="Arial"/>
            </a:endParaRPr>
          </a:p>
        </p:txBody>
      </p:sp>
      <p:sp>
        <p:nvSpPr>
          <p:cNvPr id="563" name="Google Shape;563;p14"/>
          <p:cNvSpPr txBox="1"/>
          <p:nvPr/>
        </p:nvSpPr>
        <p:spPr>
          <a:xfrm>
            <a:off x="538162" y="2275316"/>
            <a:ext cx="4357687" cy="1560083"/>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564" name="Google Shape;564;p14"/>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5" name="Google Shape;565;p14"/>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6" name="Google Shape;566;p14"/>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7" name="Google Shape;567;p14"/>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8" name="Google Shape;568;p14"/>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9" name="Google Shape;569;p14"/>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0" name="Google Shape;570;p14"/>
          <p:cNvSpPr txBox="1"/>
          <p:nvPr/>
        </p:nvSpPr>
        <p:spPr>
          <a:xfrm>
            <a:off x="538163" y="3150085"/>
            <a:ext cx="4357687" cy="65324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baseline="30000">
              <a:solidFill>
                <a:schemeClr val="accent2"/>
              </a:solidFill>
              <a:latin typeface="Arial"/>
              <a:ea typeface="Arial"/>
              <a:cs typeface="Arial"/>
              <a:sym typeface="Arial"/>
            </a:endParaRPr>
          </a:p>
        </p:txBody>
      </p:sp>
      <p:sp>
        <p:nvSpPr>
          <p:cNvPr id="571" name="Google Shape;571;p14"/>
          <p:cNvSpPr txBox="1"/>
          <p:nvPr/>
        </p:nvSpPr>
        <p:spPr>
          <a:xfrm>
            <a:off x="538163" y="4123046"/>
            <a:ext cx="4357688" cy="565535"/>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572" name="Google Shape;572;p14"/>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3" name="Google Shape;573;p14"/>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4" name="Google Shape;574;p14"/>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5" name="Google Shape;575;p14"/>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6" name="Google Shape;576;p14"/>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577" name="Google Shape;577;p14"/>
          <p:cNvSpPr txBox="1"/>
          <p:nvPr/>
        </p:nvSpPr>
        <p:spPr>
          <a:xfrm>
            <a:off x="5903188" y="3137910"/>
            <a:ext cx="2788325" cy="621496"/>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Together for a Reliable Grid</a:t>
            </a:r>
            <a:endParaRPr/>
          </a:p>
        </p:txBody>
      </p:sp>
      <p:sp>
        <p:nvSpPr>
          <p:cNvPr id="578" name="Google Shape;578;p14"/>
          <p:cNvSpPr txBox="1"/>
          <p:nvPr/>
        </p:nvSpPr>
        <p:spPr>
          <a:xfrm>
            <a:off x="5902642" y="3875409"/>
            <a:ext cx="2788324" cy="696590"/>
          </a:xfrm>
          <a:prstGeom prst="rect">
            <a:avLst/>
          </a:prstGeom>
          <a:noFill/>
          <a:ln>
            <a:noFill/>
          </a:ln>
        </p:spPr>
        <p:txBody>
          <a:bodyPr spcFirstLastPara="1" wrap="square" lIns="0" tIns="0" rIns="0" bIns="0" anchor="ctr" anchorCtr="0">
            <a:normAutofit fontScale="77500" lnSpcReduction="20000"/>
          </a:bodyPr>
          <a:lstStyle/>
          <a:p>
            <a:pPr marL="0" marR="0" lvl="1" indent="0" algn="l" rtl="0">
              <a:lnSpc>
                <a:spcPct val="127000"/>
              </a:lnSpc>
              <a:spcBef>
                <a:spcPts val="0"/>
              </a:spcBef>
              <a:spcAft>
                <a:spcPts val="0"/>
              </a:spcAft>
              <a:buClr>
                <a:schemeClr val="lt1"/>
              </a:buClr>
              <a:buSzPct val="100000"/>
              <a:buFont typeface="Arial"/>
              <a:buNone/>
            </a:pPr>
            <a:r>
              <a:rPr lang="en-US" sz="1000" b="0" i="0" u="none" strike="noStrike" cap="none">
                <a:solidFill>
                  <a:schemeClr val="lt1"/>
                </a:solidFill>
                <a:latin typeface="Arial"/>
                <a:ea typeface="Arial"/>
                <a:cs typeface="Arial"/>
                <a:sym typeface="Arial"/>
              </a:rPr>
              <a:t>Renewable energy is a crucial part of our economy, national energy security, sustainability and health. By reducing harmful pollutants, increasing energy reliability and creating jobs, renewable energy brings benefits to everyone in the United States.</a:t>
            </a:r>
            <a:endParaRPr/>
          </a:p>
        </p:txBody>
      </p:sp>
      <p:sp>
        <p:nvSpPr>
          <p:cNvPr id="579" name="Google Shape;579;p14"/>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80" name="Google Shape;580;p14"/>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81" name="Google Shape;581;p14"/>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15"/>
          <p:cNvPicPr preferRelativeResize="0"/>
          <p:nvPr/>
        </p:nvPicPr>
        <p:blipFill rotWithShape="1">
          <a:blip r:embed="rId3">
            <a:alphaModFix/>
          </a:blip>
          <a:srcRect l="43934" t="24470" r="19462"/>
          <a:stretch/>
        </p:blipFill>
        <p:spPr>
          <a:xfrm>
            <a:off x="5399519" y="1"/>
            <a:ext cx="3742893" cy="5148262"/>
          </a:xfrm>
          <a:prstGeom prst="rect">
            <a:avLst/>
          </a:prstGeom>
          <a:noFill/>
          <a:ln>
            <a:noFill/>
          </a:ln>
        </p:spPr>
      </p:pic>
      <p:sp>
        <p:nvSpPr>
          <p:cNvPr id="587" name="Google Shape;587;p15"/>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19</a:t>
            </a:fld>
            <a:endParaRPr/>
          </a:p>
        </p:txBody>
      </p:sp>
      <p:sp>
        <p:nvSpPr>
          <p:cNvPr id="588" name="Google Shape;588;p15"/>
          <p:cNvSpPr txBox="1"/>
          <p:nvPr/>
        </p:nvSpPr>
        <p:spPr>
          <a:xfrm>
            <a:off x="538164" y="358775"/>
            <a:ext cx="4246488" cy="5111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Safety and Health</a:t>
            </a:r>
            <a:endParaRPr/>
          </a:p>
        </p:txBody>
      </p:sp>
      <p:sp>
        <p:nvSpPr>
          <p:cNvPr id="589" name="Google Shape;589;p15"/>
          <p:cNvSpPr txBox="1"/>
          <p:nvPr/>
        </p:nvSpPr>
        <p:spPr>
          <a:xfrm>
            <a:off x="538162" y="923925"/>
            <a:ext cx="4357688"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Safety Points</a:t>
            </a:r>
            <a:endParaRPr sz="1550" b="1" i="0" u="none" strike="noStrike" cap="none">
              <a:solidFill>
                <a:schemeClr val="accent5"/>
              </a:solidFill>
              <a:latin typeface="Arial"/>
              <a:ea typeface="Arial"/>
              <a:cs typeface="Arial"/>
              <a:sym typeface="Arial"/>
            </a:endParaRPr>
          </a:p>
        </p:txBody>
      </p:sp>
      <p:sp>
        <p:nvSpPr>
          <p:cNvPr id="590" name="Google Shape;590;p15"/>
          <p:cNvSpPr txBox="1"/>
          <p:nvPr/>
        </p:nvSpPr>
        <p:spPr>
          <a:xfrm>
            <a:off x="538162" y="1056888"/>
            <a:ext cx="4357687" cy="1560083"/>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ts val="1000"/>
              <a:buFont typeface="Arial"/>
              <a:buNone/>
            </a:pPr>
            <a:r>
              <a:rPr lang="en-US" sz="1000" b="1" i="0" u="none" strike="noStrike">
                <a:solidFill>
                  <a:srgbClr val="174B7B"/>
                </a:solidFill>
                <a:latin typeface="Arial"/>
                <a:ea typeface="Arial"/>
                <a:cs typeface="Arial"/>
                <a:sym typeface="Arial"/>
              </a:rPr>
              <a:t>Safety is RWE’s No. 1 priority</a:t>
            </a:r>
            <a:r>
              <a:rPr lang="en-US" sz="1000" b="0" i="0" u="none" strike="noStrike">
                <a:solidFill>
                  <a:srgbClr val="174B7B"/>
                </a:solidFill>
                <a:latin typeface="Arial"/>
                <a:ea typeface="Arial"/>
                <a:cs typeface="Arial"/>
                <a:sym typeface="Arial"/>
              </a:rPr>
              <a:t>, with best practices to protect well-being, the community, environment and natural resources.</a:t>
            </a:r>
            <a:endParaRPr/>
          </a:p>
          <a:p>
            <a:pPr marL="0" marR="0" lvl="1" indent="0" algn="l" rtl="0">
              <a:lnSpc>
                <a:spcPct val="127000"/>
              </a:lnSpc>
              <a:spcBef>
                <a:spcPts val="120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591" name="Google Shape;591;p15"/>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2" name="Google Shape;592;p15"/>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3" name="Google Shape;593;p15"/>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4" name="Google Shape;594;p15"/>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5" name="Google Shape;595;p15"/>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6" name="Google Shape;596;p15"/>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7" name="Google Shape;597;p15"/>
          <p:cNvSpPr txBox="1"/>
          <p:nvPr/>
        </p:nvSpPr>
        <p:spPr>
          <a:xfrm>
            <a:off x="538162" y="2113585"/>
            <a:ext cx="4357687" cy="653249"/>
          </a:xfrm>
          <a:prstGeom prst="rect">
            <a:avLst/>
          </a:prstGeom>
          <a:noFill/>
          <a:ln>
            <a:noFill/>
          </a:ln>
        </p:spPr>
        <p:txBody>
          <a:bodyPr spcFirstLastPara="1" wrap="square" lIns="0" tIns="0" rIns="0" bIns="0" anchor="ctr" anchorCtr="0">
            <a:normAutofit fontScale="5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1800" b="0" i="0" u="none" strike="noStrike">
                <a:solidFill>
                  <a:srgbClr val="174B7B"/>
                </a:solidFill>
                <a:latin typeface="Arial"/>
                <a:ea typeface="Arial"/>
                <a:cs typeface="Arial"/>
                <a:sym typeface="Arial"/>
              </a:rPr>
              <a:t>Battery storage and </a:t>
            </a:r>
            <a:r>
              <a:rPr lang="en-US" sz="1800" b="1" i="0" u="none" strike="noStrike">
                <a:solidFill>
                  <a:srgbClr val="174B7B"/>
                </a:solidFill>
                <a:latin typeface="Arial"/>
                <a:ea typeface="Arial"/>
                <a:cs typeface="Arial"/>
                <a:sym typeface="Arial"/>
              </a:rPr>
              <a:t>solar facilities are safe and comply with all local and state regulations</a:t>
            </a:r>
            <a:r>
              <a:rPr lang="en-US" sz="1800" b="0" i="0" u="none" strike="noStrike">
                <a:solidFill>
                  <a:srgbClr val="174B7B"/>
                </a:solidFill>
                <a:latin typeface="Arial"/>
                <a:ea typeface="Arial"/>
                <a:cs typeface="Arial"/>
                <a:sym typeface="Arial"/>
              </a:rPr>
              <a:t>, as well as Underwriter Laboratories, National Electric Code and National Fire Protection Association standards.</a:t>
            </a:r>
            <a:endParaRPr/>
          </a:p>
        </p:txBody>
      </p:sp>
      <p:sp>
        <p:nvSpPr>
          <p:cNvPr id="598" name="Google Shape;598;p15"/>
          <p:cNvSpPr txBox="1"/>
          <p:nvPr/>
        </p:nvSpPr>
        <p:spPr>
          <a:xfrm>
            <a:off x="538161" y="2999460"/>
            <a:ext cx="4357688" cy="565535"/>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4000" b="0" i="0" u="none" strike="noStrike">
                <a:solidFill>
                  <a:srgbClr val="174B7B"/>
                </a:solidFill>
                <a:latin typeface="Arial"/>
                <a:ea typeface="Arial"/>
                <a:cs typeface="Arial"/>
                <a:sym typeface="Arial"/>
              </a:rPr>
              <a:t>RWE will provide training for, and will develop ongoing positive relationships with local fire departments and emergency responders. These organizations will be asked to collaborate on </a:t>
            </a:r>
            <a:r>
              <a:rPr lang="en-US" sz="4000" b="1" i="0" u="none" strike="noStrike">
                <a:solidFill>
                  <a:srgbClr val="174B7B"/>
                </a:solidFill>
                <a:latin typeface="Arial"/>
                <a:ea typeface="Arial"/>
                <a:cs typeface="Arial"/>
                <a:sym typeface="Arial"/>
              </a:rPr>
              <a:t>developing safety protocols and a customized emergency response plan.</a:t>
            </a:r>
            <a:endParaRPr/>
          </a:p>
        </p:txBody>
      </p:sp>
      <p:sp>
        <p:nvSpPr>
          <p:cNvPr id="599" name="Google Shape;599;p15"/>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00" name="Google Shape;600;p15"/>
          <p:cNvCxnSpPr/>
          <p:nvPr/>
        </p:nvCxnSpPr>
        <p:spPr>
          <a:xfrm>
            <a:off x="538162" y="2145103"/>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01" name="Google Shape;601;p15"/>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02" name="Google Shape;602;p15"/>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03" name="Google Shape;603;p15"/>
          <p:cNvCxnSpPr/>
          <p:nvPr/>
        </p:nvCxnSpPr>
        <p:spPr>
          <a:xfrm>
            <a:off x="538162" y="2902382"/>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04" name="Google Shape;604;p15"/>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05" name="Google Shape;605;p15"/>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606" name="Google Shape;606;p15"/>
          <p:cNvSpPr txBox="1"/>
          <p:nvPr/>
        </p:nvSpPr>
        <p:spPr>
          <a:xfrm>
            <a:off x="5903188" y="3137910"/>
            <a:ext cx="2788325" cy="621496"/>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2100"/>
              <a:buFont typeface="Arial"/>
              <a:buNone/>
            </a:pPr>
            <a:endParaRPr sz="2100" b="1" i="0" u="none" strike="noStrike" cap="none">
              <a:solidFill>
                <a:schemeClr val="accent3"/>
              </a:solidFill>
              <a:latin typeface="Arial"/>
              <a:ea typeface="Arial"/>
              <a:cs typeface="Arial"/>
              <a:sym typeface="Arial"/>
            </a:endParaRPr>
          </a:p>
        </p:txBody>
      </p:sp>
      <p:sp>
        <p:nvSpPr>
          <p:cNvPr id="607" name="Google Shape;607;p15"/>
          <p:cNvSpPr txBox="1"/>
          <p:nvPr/>
        </p:nvSpPr>
        <p:spPr>
          <a:xfrm>
            <a:off x="5902642" y="3875409"/>
            <a:ext cx="2788324" cy="696590"/>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sp>
        <p:nvSpPr>
          <p:cNvPr id="608" name="Google Shape;608;p15"/>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09" name="Google Shape;609;p15"/>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10" name="Google Shape;610;p15"/>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11" name="Google Shape;611;p15"/>
          <p:cNvCxnSpPr/>
          <p:nvPr/>
        </p:nvCxnSpPr>
        <p:spPr>
          <a:xfrm>
            <a:off x="538162" y="3759406"/>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12" name="Google Shape;612;p15"/>
          <p:cNvSpPr txBox="1"/>
          <p:nvPr/>
        </p:nvSpPr>
        <p:spPr>
          <a:xfrm>
            <a:off x="538161" y="3688124"/>
            <a:ext cx="4435621"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800" b="1" i="0" u="none" strike="noStrike">
              <a:solidFill>
                <a:srgbClr val="000000"/>
              </a:solidFill>
              <a:latin typeface="Arial"/>
              <a:ea typeface="Arial"/>
              <a:cs typeface="Arial"/>
              <a:sym typeface="Arial"/>
            </a:endParaRPr>
          </a:p>
          <a:p>
            <a:pPr marL="0" marR="0" lvl="0" indent="0" algn="l" rtl="0">
              <a:spcBef>
                <a:spcPts val="0"/>
              </a:spcBef>
              <a:spcAft>
                <a:spcPts val="0"/>
              </a:spcAft>
              <a:buNone/>
            </a:pPr>
            <a:r>
              <a:rPr lang="en-US" sz="1000" b="1" i="0" u="none" strike="noStrike">
                <a:solidFill>
                  <a:srgbClr val="174B7B"/>
                </a:solidFill>
                <a:latin typeface="Arial"/>
                <a:ea typeface="Arial"/>
                <a:cs typeface="Arial"/>
                <a:sym typeface="Arial"/>
              </a:rPr>
              <a:t>Extensive fire-detection and fire suppression-systems </a:t>
            </a:r>
            <a:r>
              <a:rPr lang="en-US" sz="1000" b="0" i="0" u="none" strike="noStrike">
                <a:solidFill>
                  <a:srgbClr val="174B7B"/>
                </a:solidFill>
                <a:latin typeface="Arial"/>
                <a:ea typeface="Arial"/>
                <a:cs typeface="Arial"/>
                <a:sym typeface="Arial"/>
              </a:rPr>
              <a:t>will be</a:t>
            </a:r>
            <a:endParaRPr/>
          </a:p>
          <a:p>
            <a:pPr marL="0" marR="0" lvl="0" indent="0" algn="l" rtl="0">
              <a:spcBef>
                <a:spcPts val="0"/>
              </a:spcBef>
              <a:spcAft>
                <a:spcPts val="0"/>
              </a:spcAft>
              <a:buNone/>
            </a:pPr>
            <a:r>
              <a:rPr lang="en-US" sz="1000" b="0" i="0" u="none" strike="noStrike">
                <a:solidFill>
                  <a:srgbClr val="174B7B"/>
                </a:solidFill>
                <a:latin typeface="Arial"/>
                <a:ea typeface="Arial"/>
                <a:cs typeface="Arial"/>
                <a:sym typeface="Arial"/>
              </a:rPr>
              <a:t>implemented, with 24/7 monitoring.</a:t>
            </a:r>
            <a:endParaRPr/>
          </a:p>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pic>
        <p:nvPicPr>
          <p:cNvPr id="613" name="Google Shape;613;p15"/>
          <p:cNvPicPr preferRelativeResize="0"/>
          <p:nvPr/>
        </p:nvPicPr>
        <p:blipFill rotWithShape="1">
          <a:blip r:embed="rId4">
            <a:alphaModFix/>
          </a:blip>
          <a:srcRect r="51294"/>
          <a:stretch/>
        </p:blipFill>
        <p:spPr>
          <a:xfrm>
            <a:off x="5351452" y="1"/>
            <a:ext cx="3792548" cy="51911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45fe16d21b_1_4"/>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a:t>
            </a:fld>
            <a:endParaRPr/>
          </a:p>
        </p:txBody>
      </p:sp>
      <p:sp>
        <p:nvSpPr>
          <p:cNvPr id="232" name="Google Shape;232;g345fe16d21b_1_4"/>
          <p:cNvSpPr>
            <a:spLocks noGrp="1"/>
          </p:cNvSpPr>
          <p:nvPr>
            <p:ph type="pic" idx="2"/>
          </p:nvPr>
        </p:nvSpPr>
        <p:spPr>
          <a:xfrm>
            <a:off x="1" y="0"/>
            <a:ext cx="9144000" cy="5148300"/>
          </a:xfrm>
          <a:prstGeom prst="rect">
            <a:avLst/>
          </a:prstGeom>
        </p:spPr>
      </p:sp>
      <p:sp>
        <p:nvSpPr>
          <p:cNvPr id="233" name="Google Shape;233;g345fe16d21b_1_4"/>
          <p:cNvSpPr txBox="1">
            <a:spLocks noGrp="1"/>
          </p:cNvSpPr>
          <p:nvPr>
            <p:ph type="body" idx="1"/>
          </p:nvPr>
        </p:nvSpPr>
        <p:spPr>
          <a:xfrm>
            <a:off x="538163" y="2160589"/>
            <a:ext cx="8062800" cy="25194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234" name="Google Shape;234;g345fe16d21b_1_4"/>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16"/>
          <p:cNvPicPr preferRelativeResize="0"/>
          <p:nvPr/>
        </p:nvPicPr>
        <p:blipFill rotWithShape="1">
          <a:blip r:embed="rId3">
            <a:alphaModFix/>
          </a:blip>
          <a:srcRect l="43934" t="24470" r="19462"/>
          <a:stretch/>
        </p:blipFill>
        <p:spPr>
          <a:xfrm>
            <a:off x="5399519" y="1"/>
            <a:ext cx="3742893" cy="5148262"/>
          </a:xfrm>
          <a:prstGeom prst="rect">
            <a:avLst/>
          </a:prstGeom>
          <a:noFill/>
          <a:ln>
            <a:noFill/>
          </a:ln>
        </p:spPr>
      </p:pic>
      <p:sp>
        <p:nvSpPr>
          <p:cNvPr id="619" name="Google Shape;619;p16"/>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20</a:t>
            </a:fld>
            <a:endParaRPr/>
          </a:p>
        </p:txBody>
      </p:sp>
      <p:sp>
        <p:nvSpPr>
          <p:cNvPr id="620" name="Google Shape;620;p16"/>
          <p:cNvSpPr txBox="1"/>
          <p:nvPr/>
        </p:nvSpPr>
        <p:spPr>
          <a:xfrm>
            <a:off x="538164" y="358775"/>
            <a:ext cx="4246488" cy="5111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Safety and Health</a:t>
            </a:r>
            <a:endParaRPr/>
          </a:p>
        </p:txBody>
      </p:sp>
      <p:sp>
        <p:nvSpPr>
          <p:cNvPr id="621" name="Google Shape;621;p16"/>
          <p:cNvSpPr txBox="1"/>
          <p:nvPr/>
        </p:nvSpPr>
        <p:spPr>
          <a:xfrm>
            <a:off x="538162" y="923925"/>
            <a:ext cx="4357688"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Safety Points</a:t>
            </a:r>
            <a:endParaRPr sz="1550" b="1" i="0" u="none" strike="noStrike" cap="none">
              <a:solidFill>
                <a:schemeClr val="accent5"/>
              </a:solidFill>
              <a:latin typeface="Arial"/>
              <a:ea typeface="Arial"/>
              <a:cs typeface="Arial"/>
              <a:sym typeface="Arial"/>
            </a:endParaRPr>
          </a:p>
        </p:txBody>
      </p:sp>
      <p:sp>
        <p:nvSpPr>
          <p:cNvPr id="622" name="Google Shape;622;p16"/>
          <p:cNvSpPr txBox="1"/>
          <p:nvPr/>
        </p:nvSpPr>
        <p:spPr>
          <a:xfrm>
            <a:off x="577127" y="845128"/>
            <a:ext cx="4357687" cy="1620819"/>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ts val="1000"/>
              <a:buFont typeface="Arial"/>
              <a:buNone/>
            </a:pPr>
            <a:r>
              <a:rPr lang="en-US" sz="1000" b="0" i="0" u="none" strike="noStrike">
                <a:solidFill>
                  <a:srgbClr val="174B7B"/>
                </a:solidFill>
                <a:latin typeface="Arial"/>
                <a:ea typeface="Arial"/>
                <a:cs typeface="Arial"/>
                <a:sym typeface="Arial"/>
              </a:rPr>
              <a:t>Battery storage failure rates are extremely rare because </a:t>
            </a:r>
            <a:r>
              <a:rPr lang="en-US" sz="1000" b="1" i="0" u="none" strike="noStrike">
                <a:solidFill>
                  <a:srgbClr val="174B7B"/>
                </a:solidFill>
                <a:latin typeface="Arial"/>
                <a:ea typeface="Arial"/>
                <a:cs typeface="Arial"/>
                <a:sym typeface="Arial"/>
              </a:rPr>
              <a:t>cutting-edge safety features reduce the probability of fires.</a:t>
            </a:r>
            <a:endParaRPr/>
          </a:p>
          <a:p>
            <a:pPr marL="0" marR="0" lvl="1" indent="0" algn="l" rtl="0">
              <a:lnSpc>
                <a:spcPct val="127000"/>
              </a:lnSpc>
              <a:spcBef>
                <a:spcPts val="120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623" name="Google Shape;623;p16"/>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4" name="Google Shape;624;p16"/>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5" name="Google Shape;625;p16"/>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6" name="Google Shape;626;p16"/>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7" name="Google Shape;627;p16"/>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8" name="Google Shape;628;p16"/>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9" name="Google Shape;629;p16"/>
          <p:cNvSpPr txBox="1"/>
          <p:nvPr/>
        </p:nvSpPr>
        <p:spPr>
          <a:xfrm>
            <a:off x="538160" y="2016800"/>
            <a:ext cx="4357687" cy="653249"/>
          </a:xfrm>
          <a:prstGeom prst="rect">
            <a:avLst/>
          </a:prstGeom>
          <a:noFill/>
          <a:ln>
            <a:noFill/>
          </a:ln>
        </p:spPr>
        <p:txBody>
          <a:bodyPr spcFirstLastPara="1" wrap="square" lIns="0" tIns="0" rIns="0" bIns="0" anchor="ctr" anchorCtr="0">
            <a:normAutofit fontScale="5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1800" b="0" i="0" u="none" strike="noStrike">
                <a:solidFill>
                  <a:srgbClr val="174B7B"/>
                </a:solidFill>
                <a:latin typeface="Arial"/>
                <a:ea typeface="Arial"/>
                <a:cs typeface="Arial"/>
                <a:sym typeface="Arial"/>
              </a:rPr>
              <a:t>Smoke from BESS fires shows </a:t>
            </a:r>
            <a:r>
              <a:rPr lang="en-US" sz="1800" b="1" i="0" u="none" strike="noStrike">
                <a:solidFill>
                  <a:srgbClr val="174B7B"/>
                </a:solidFill>
                <a:latin typeface="Arial"/>
                <a:ea typeface="Arial"/>
                <a:cs typeface="Arial"/>
                <a:sym typeface="Arial"/>
              </a:rPr>
              <a:t>no notable lasting impacts </a:t>
            </a:r>
            <a:r>
              <a:rPr lang="en-US" sz="1800" b="0" i="0" u="none" strike="noStrike">
                <a:solidFill>
                  <a:srgbClr val="174B7B"/>
                </a:solidFill>
                <a:latin typeface="Arial"/>
                <a:ea typeface="Arial"/>
                <a:cs typeface="Arial"/>
                <a:sym typeface="Arial"/>
              </a:rPr>
              <a:t>on the health or safety of first responders or communities.</a:t>
            </a:r>
            <a:endParaRPr/>
          </a:p>
        </p:txBody>
      </p:sp>
      <p:sp>
        <p:nvSpPr>
          <p:cNvPr id="630" name="Google Shape;630;p16"/>
          <p:cNvSpPr txBox="1"/>
          <p:nvPr/>
        </p:nvSpPr>
        <p:spPr>
          <a:xfrm>
            <a:off x="538161" y="2944661"/>
            <a:ext cx="4357688" cy="565535"/>
          </a:xfrm>
          <a:prstGeom prst="rect">
            <a:avLst/>
          </a:prstGeom>
          <a:noFill/>
          <a:ln>
            <a:noFill/>
          </a:ln>
        </p:spPr>
        <p:txBody>
          <a:bodyPr spcFirstLastPara="1" wrap="square" lIns="0" tIns="0" rIns="0" bIns="0" anchor="ctr" anchorCtr="0">
            <a:normAutofit fontScale="325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3100" b="1" i="0" u="none" strike="noStrike">
                <a:solidFill>
                  <a:srgbClr val="174B7B"/>
                </a:solidFill>
                <a:latin typeface="Arial"/>
                <a:ea typeface="Arial"/>
                <a:cs typeface="Arial"/>
                <a:sym typeface="Arial"/>
              </a:rPr>
              <a:t>There is no evidence of potential contaminants </a:t>
            </a:r>
            <a:r>
              <a:rPr lang="en-US" sz="3100" b="0" i="0" u="none" strike="noStrike">
                <a:solidFill>
                  <a:srgbClr val="174B7B"/>
                </a:solidFill>
                <a:latin typeface="Arial"/>
                <a:ea typeface="Arial"/>
                <a:cs typeface="Arial"/>
                <a:sym typeface="Arial"/>
              </a:rPr>
              <a:t>associated with fires at BESS facilities migrating into the nearby community.</a:t>
            </a:r>
            <a:endParaRPr/>
          </a:p>
        </p:txBody>
      </p:sp>
      <p:sp>
        <p:nvSpPr>
          <p:cNvPr id="631" name="Google Shape;631;p16"/>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32" name="Google Shape;632;p16"/>
          <p:cNvCxnSpPr/>
          <p:nvPr/>
        </p:nvCxnSpPr>
        <p:spPr>
          <a:xfrm>
            <a:off x="538160" y="2089162"/>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33" name="Google Shape;633;p16"/>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34" name="Google Shape;634;p16"/>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35" name="Google Shape;635;p16"/>
          <p:cNvCxnSpPr/>
          <p:nvPr/>
        </p:nvCxnSpPr>
        <p:spPr>
          <a:xfrm>
            <a:off x="538161" y="2912124"/>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36" name="Google Shape;636;p16"/>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37" name="Google Shape;637;p16"/>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638" name="Google Shape;638;p16"/>
          <p:cNvSpPr txBox="1"/>
          <p:nvPr/>
        </p:nvSpPr>
        <p:spPr>
          <a:xfrm>
            <a:off x="5903188" y="3137910"/>
            <a:ext cx="2788325" cy="621496"/>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2100"/>
              <a:buFont typeface="Arial"/>
              <a:buNone/>
            </a:pPr>
            <a:endParaRPr sz="2100" b="1" i="0" u="none" strike="noStrike" cap="none">
              <a:solidFill>
                <a:schemeClr val="accent3"/>
              </a:solidFill>
              <a:latin typeface="Arial"/>
              <a:ea typeface="Arial"/>
              <a:cs typeface="Arial"/>
              <a:sym typeface="Arial"/>
            </a:endParaRPr>
          </a:p>
        </p:txBody>
      </p:sp>
      <p:sp>
        <p:nvSpPr>
          <p:cNvPr id="639" name="Google Shape;639;p16"/>
          <p:cNvSpPr txBox="1"/>
          <p:nvPr/>
        </p:nvSpPr>
        <p:spPr>
          <a:xfrm>
            <a:off x="5902642" y="3875409"/>
            <a:ext cx="2788324" cy="696590"/>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sp>
        <p:nvSpPr>
          <p:cNvPr id="640" name="Google Shape;640;p16"/>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41" name="Google Shape;641;p16"/>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42" name="Google Shape;642;p16"/>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43" name="Google Shape;643;p16"/>
          <p:cNvSpPr txBox="1"/>
          <p:nvPr/>
        </p:nvSpPr>
        <p:spPr>
          <a:xfrm>
            <a:off x="538161" y="2649033"/>
            <a:ext cx="4435621"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000" b="0" i="0" u="none" strike="noStrike">
              <a:solidFill>
                <a:srgbClr val="174B7B"/>
              </a:solidFill>
              <a:latin typeface="Arial"/>
              <a:ea typeface="Arial"/>
              <a:cs typeface="Arial"/>
              <a:sym typeface="Arial"/>
            </a:endParaRPr>
          </a:p>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pic>
        <p:nvPicPr>
          <p:cNvPr id="644" name="Google Shape;644;p16"/>
          <p:cNvPicPr preferRelativeResize="0"/>
          <p:nvPr/>
        </p:nvPicPr>
        <p:blipFill rotWithShape="1">
          <a:blip r:embed="rId4">
            <a:alphaModFix/>
          </a:blip>
          <a:srcRect r="59803" b="1348"/>
          <a:stretch/>
        </p:blipFill>
        <p:spPr>
          <a:xfrm>
            <a:off x="5399519" y="0"/>
            <a:ext cx="3742893" cy="51482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347bcbb543f_4_0"/>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21</a:t>
            </a:fld>
            <a:endParaRPr/>
          </a:p>
        </p:txBody>
      </p:sp>
      <p:sp>
        <p:nvSpPr>
          <p:cNvPr id="651" name="Google Shape;651;g347bcbb543f_4_0"/>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52" name="Google Shape;652;g347bcbb543f_4_0"/>
          <p:cNvSpPr>
            <a:spLocks noGrp="1"/>
          </p:cNvSpPr>
          <p:nvPr>
            <p:ph type="pic" idx="2"/>
          </p:nvPr>
        </p:nvSpPr>
        <p:spPr>
          <a:xfrm>
            <a:off x="4895851" y="0"/>
            <a:ext cx="4248300" cy="5148300"/>
          </a:xfrm>
          <a:prstGeom prst="rect">
            <a:avLst/>
          </a:prstGeom>
        </p:spPr>
      </p:sp>
      <p:sp>
        <p:nvSpPr>
          <p:cNvPr id="653" name="Google Shape;653;g347bcbb543f_4_0"/>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54" name="Google Shape;654;g347bcbb543f_4_0"/>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55" name="Google Shape;655;g347bcbb543f_4_0"/>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347bcbb543f_4_10"/>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22</a:t>
            </a:fld>
            <a:endParaRPr/>
          </a:p>
        </p:txBody>
      </p:sp>
      <p:sp>
        <p:nvSpPr>
          <p:cNvPr id="662" name="Google Shape;662;g347bcbb543f_4_10"/>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63" name="Google Shape;663;g347bcbb543f_4_10"/>
          <p:cNvSpPr>
            <a:spLocks noGrp="1"/>
          </p:cNvSpPr>
          <p:nvPr>
            <p:ph type="pic" idx="2"/>
          </p:nvPr>
        </p:nvSpPr>
        <p:spPr>
          <a:xfrm>
            <a:off x="4895851" y="0"/>
            <a:ext cx="4248300" cy="5148300"/>
          </a:xfrm>
          <a:prstGeom prst="rect">
            <a:avLst/>
          </a:prstGeom>
        </p:spPr>
      </p:sp>
      <p:sp>
        <p:nvSpPr>
          <p:cNvPr id="664" name="Google Shape;664;g347bcbb543f_4_10"/>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65" name="Google Shape;665;g347bcbb543f_4_10"/>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66" name="Google Shape;666;g347bcbb543f_4_10"/>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347bcbb543f_4_19"/>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23</a:t>
            </a:fld>
            <a:endParaRPr/>
          </a:p>
        </p:txBody>
      </p:sp>
      <p:sp>
        <p:nvSpPr>
          <p:cNvPr id="673" name="Google Shape;673;g347bcbb543f_4_19"/>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74" name="Google Shape;674;g347bcbb543f_4_19"/>
          <p:cNvSpPr>
            <a:spLocks noGrp="1"/>
          </p:cNvSpPr>
          <p:nvPr>
            <p:ph type="pic" idx="2"/>
          </p:nvPr>
        </p:nvSpPr>
        <p:spPr>
          <a:xfrm>
            <a:off x="4895851" y="0"/>
            <a:ext cx="4248300" cy="5148300"/>
          </a:xfrm>
          <a:prstGeom prst="rect">
            <a:avLst/>
          </a:prstGeom>
        </p:spPr>
      </p:sp>
      <p:sp>
        <p:nvSpPr>
          <p:cNvPr id="675" name="Google Shape;675;g347bcbb543f_4_19"/>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76" name="Google Shape;676;g347bcbb543f_4_19"/>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77" name="Google Shape;677;g347bcbb543f_4_19"/>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347bcbb543f_4_28"/>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24</a:t>
            </a:fld>
            <a:endParaRPr/>
          </a:p>
        </p:txBody>
      </p:sp>
      <p:sp>
        <p:nvSpPr>
          <p:cNvPr id="684" name="Google Shape;684;g347bcbb543f_4_28"/>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85" name="Google Shape;685;g347bcbb543f_4_28"/>
          <p:cNvSpPr>
            <a:spLocks noGrp="1"/>
          </p:cNvSpPr>
          <p:nvPr>
            <p:ph type="pic" idx="2"/>
          </p:nvPr>
        </p:nvSpPr>
        <p:spPr>
          <a:xfrm>
            <a:off x="4895851" y="0"/>
            <a:ext cx="4248300" cy="5148300"/>
          </a:xfrm>
          <a:prstGeom prst="rect">
            <a:avLst/>
          </a:prstGeom>
        </p:spPr>
      </p:sp>
      <p:sp>
        <p:nvSpPr>
          <p:cNvPr id="686" name="Google Shape;686;g347bcbb543f_4_28"/>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87" name="Google Shape;687;g347bcbb543f_4_28"/>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88" name="Google Shape;688;g347bcbb543f_4_28"/>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347bcbb543f_4_37"/>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25</a:t>
            </a:fld>
            <a:endParaRPr/>
          </a:p>
        </p:txBody>
      </p:sp>
      <p:sp>
        <p:nvSpPr>
          <p:cNvPr id="695" name="Google Shape;695;g347bcbb543f_4_37"/>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96" name="Google Shape;696;g347bcbb543f_4_37"/>
          <p:cNvSpPr>
            <a:spLocks noGrp="1"/>
          </p:cNvSpPr>
          <p:nvPr>
            <p:ph type="pic" idx="2"/>
          </p:nvPr>
        </p:nvSpPr>
        <p:spPr>
          <a:xfrm>
            <a:off x="4895851" y="0"/>
            <a:ext cx="4248300" cy="5148300"/>
          </a:xfrm>
          <a:prstGeom prst="rect">
            <a:avLst/>
          </a:prstGeom>
        </p:spPr>
      </p:sp>
      <p:sp>
        <p:nvSpPr>
          <p:cNvPr id="697" name="Google Shape;697;g347bcbb543f_4_37"/>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98" name="Google Shape;698;g347bcbb543f_4_37"/>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99" name="Google Shape;699;g347bcbb543f_4_37"/>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347bcbb543f_4_46"/>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26</a:t>
            </a:fld>
            <a:endParaRPr/>
          </a:p>
        </p:txBody>
      </p:sp>
      <p:sp>
        <p:nvSpPr>
          <p:cNvPr id="706" name="Google Shape;706;g347bcbb543f_4_46"/>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07" name="Google Shape;707;g347bcbb543f_4_46"/>
          <p:cNvSpPr>
            <a:spLocks noGrp="1"/>
          </p:cNvSpPr>
          <p:nvPr>
            <p:ph type="pic" idx="2"/>
          </p:nvPr>
        </p:nvSpPr>
        <p:spPr>
          <a:xfrm>
            <a:off x="4895851" y="0"/>
            <a:ext cx="4248300" cy="5148300"/>
          </a:xfrm>
          <a:prstGeom prst="rect">
            <a:avLst/>
          </a:prstGeom>
        </p:spPr>
      </p:sp>
      <p:sp>
        <p:nvSpPr>
          <p:cNvPr id="708" name="Google Shape;708;g347bcbb543f_4_46"/>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09" name="Google Shape;709;g347bcbb543f_4_46"/>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10" name="Google Shape;710;g347bcbb543f_4_46"/>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347bcbb543f_4_55"/>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27</a:t>
            </a:fld>
            <a:endParaRPr/>
          </a:p>
        </p:txBody>
      </p:sp>
      <p:sp>
        <p:nvSpPr>
          <p:cNvPr id="717" name="Google Shape;717;g347bcbb543f_4_55"/>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18" name="Google Shape;718;g347bcbb543f_4_55"/>
          <p:cNvSpPr>
            <a:spLocks noGrp="1"/>
          </p:cNvSpPr>
          <p:nvPr>
            <p:ph type="pic" idx="2"/>
          </p:nvPr>
        </p:nvSpPr>
        <p:spPr>
          <a:xfrm>
            <a:off x="4895851" y="0"/>
            <a:ext cx="4248300" cy="5148300"/>
          </a:xfrm>
          <a:prstGeom prst="rect">
            <a:avLst/>
          </a:prstGeom>
        </p:spPr>
      </p:sp>
      <p:sp>
        <p:nvSpPr>
          <p:cNvPr id="719" name="Google Shape;719;g347bcbb543f_4_55"/>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20" name="Google Shape;720;g347bcbb543f_4_55"/>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21" name="Google Shape;721;g347bcbb543f_4_55"/>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347bcbb543f_4_64"/>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28</a:t>
            </a:fld>
            <a:endParaRPr/>
          </a:p>
        </p:txBody>
      </p:sp>
      <p:sp>
        <p:nvSpPr>
          <p:cNvPr id="728" name="Google Shape;728;g347bcbb543f_4_64"/>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29" name="Google Shape;729;g347bcbb543f_4_64"/>
          <p:cNvSpPr>
            <a:spLocks noGrp="1"/>
          </p:cNvSpPr>
          <p:nvPr>
            <p:ph type="pic" idx="2"/>
          </p:nvPr>
        </p:nvSpPr>
        <p:spPr>
          <a:xfrm>
            <a:off x="4895851" y="0"/>
            <a:ext cx="4248300" cy="5148300"/>
          </a:xfrm>
          <a:prstGeom prst="rect">
            <a:avLst/>
          </a:prstGeom>
        </p:spPr>
      </p:sp>
      <p:sp>
        <p:nvSpPr>
          <p:cNvPr id="730" name="Google Shape;730;g347bcbb543f_4_64"/>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31" name="Google Shape;731;g347bcbb543f_4_64"/>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32" name="Google Shape;732;g347bcbb543f_4_64"/>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347bcbb543f_4_73"/>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29</a:t>
            </a:fld>
            <a:endParaRPr/>
          </a:p>
        </p:txBody>
      </p:sp>
      <p:sp>
        <p:nvSpPr>
          <p:cNvPr id="739" name="Google Shape;739;g347bcbb543f_4_73"/>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40" name="Google Shape;740;g347bcbb543f_4_73"/>
          <p:cNvSpPr>
            <a:spLocks noGrp="1"/>
          </p:cNvSpPr>
          <p:nvPr>
            <p:ph type="pic" idx="2"/>
          </p:nvPr>
        </p:nvSpPr>
        <p:spPr>
          <a:xfrm>
            <a:off x="4895851" y="0"/>
            <a:ext cx="4248300" cy="5148300"/>
          </a:xfrm>
          <a:prstGeom prst="rect">
            <a:avLst/>
          </a:prstGeom>
        </p:spPr>
      </p:sp>
      <p:sp>
        <p:nvSpPr>
          <p:cNvPr id="741" name="Google Shape;741;g347bcbb543f_4_73"/>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42" name="Google Shape;742;g347bcbb543f_4_73"/>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43" name="Google Shape;743;g347bcbb543f_4_73"/>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
          <p:cNvSpPr/>
          <p:nvPr/>
        </p:nvSpPr>
        <p:spPr>
          <a:xfrm>
            <a:off x="5464560" y="2382"/>
            <a:ext cx="3687521" cy="5154701"/>
          </a:xfrm>
          <a:prstGeom prst="rect">
            <a:avLst/>
          </a:prstGeom>
          <a:gradFill>
            <a:gsLst>
              <a:gs pos="0">
                <a:schemeClr val="accent2"/>
              </a:gs>
              <a:gs pos="33000">
                <a:schemeClr val="accent2"/>
              </a:gs>
              <a:gs pos="100000">
                <a:schemeClr val="accent3"/>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dk1"/>
              </a:solidFill>
              <a:latin typeface="Arial"/>
              <a:ea typeface="Arial"/>
              <a:cs typeface="Arial"/>
              <a:sym typeface="Arial"/>
            </a:endParaRPr>
          </a:p>
        </p:txBody>
      </p:sp>
      <p:sp>
        <p:nvSpPr>
          <p:cNvPr id="240" name="Google Shape;240;p3"/>
          <p:cNvSpPr txBox="1">
            <a:spLocks noGrp="1"/>
          </p:cNvSpPr>
          <p:nvPr>
            <p:ph type="sldNum" idx="12"/>
          </p:nvPr>
        </p:nvSpPr>
        <p:spPr>
          <a:xfrm>
            <a:off x="8094902" y="5508484"/>
            <a:ext cx="503534" cy="107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1D4477"/>
              </a:buClr>
              <a:buSzPts val="1013"/>
              <a:buFont typeface="Arial"/>
              <a:buNone/>
            </a:pPr>
            <a:r>
              <a:rPr lang="en-US" sz="1013" b="0" i="0" u="none" strike="noStrike" cap="none">
                <a:solidFill>
                  <a:srgbClr val="1D4477"/>
                </a:solidFill>
                <a:latin typeface="Arial"/>
                <a:ea typeface="Arial"/>
                <a:cs typeface="Arial"/>
                <a:sym typeface="Arial"/>
              </a:rPr>
              <a:t>Page </a:t>
            </a:r>
            <a:fld id="{00000000-1234-1234-1234-123412341234}" type="slidenum">
              <a:rPr lang="en-US" sz="1013" b="0" i="0" u="none" strike="noStrike" cap="none">
                <a:solidFill>
                  <a:srgbClr val="1D4477"/>
                </a:solidFill>
                <a:latin typeface="Arial"/>
                <a:ea typeface="Arial"/>
                <a:cs typeface="Arial"/>
                <a:sym typeface="Arial"/>
              </a:rPr>
              <a:t>3</a:t>
            </a:fld>
            <a:endParaRPr sz="1013" b="0" i="0" u="none" strike="noStrike" cap="none">
              <a:solidFill>
                <a:srgbClr val="1D4477"/>
              </a:solidFill>
              <a:latin typeface="Arial"/>
              <a:ea typeface="Arial"/>
              <a:cs typeface="Arial"/>
              <a:sym typeface="Arial"/>
            </a:endParaRPr>
          </a:p>
        </p:txBody>
      </p:sp>
      <p:sp>
        <p:nvSpPr>
          <p:cNvPr id="241" name="Google Shape;241;p3"/>
          <p:cNvSpPr txBox="1"/>
          <p:nvPr/>
        </p:nvSpPr>
        <p:spPr>
          <a:xfrm>
            <a:off x="541896" y="360825"/>
            <a:ext cx="4498798" cy="86492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997" b="1">
                <a:solidFill>
                  <a:srgbClr val="1D4477"/>
                </a:solidFill>
              </a:rPr>
              <a:t>RWE Clean Energy</a:t>
            </a:r>
            <a:br>
              <a:rPr lang="en-US" sz="2997" b="1" i="0" u="none" strike="noStrike" cap="none">
                <a:solidFill>
                  <a:srgbClr val="1D4477"/>
                </a:solidFill>
                <a:latin typeface="Arial"/>
                <a:ea typeface="Arial"/>
                <a:cs typeface="Arial"/>
                <a:sym typeface="Arial"/>
              </a:rPr>
            </a:br>
            <a:r>
              <a:rPr lang="en-US" sz="2950" b="1">
                <a:solidFill>
                  <a:schemeClr val="accent3"/>
                </a:solidFill>
              </a:rPr>
              <a:t>in New York</a:t>
            </a:r>
            <a:endParaRPr sz="2950" b="1">
              <a:solidFill>
                <a:srgbClr val="1D4477"/>
              </a:solidFill>
            </a:endParaRPr>
          </a:p>
        </p:txBody>
      </p:sp>
      <p:sp>
        <p:nvSpPr>
          <p:cNvPr id="242" name="Google Shape;242;p3"/>
          <p:cNvSpPr txBox="1"/>
          <p:nvPr/>
        </p:nvSpPr>
        <p:spPr>
          <a:xfrm>
            <a:off x="382000" y="1359950"/>
            <a:ext cx="4353600" cy="3434700"/>
          </a:xfrm>
          <a:prstGeom prst="rect">
            <a:avLst/>
          </a:prstGeom>
          <a:noFill/>
          <a:ln>
            <a:noFill/>
          </a:ln>
        </p:spPr>
        <p:txBody>
          <a:bodyPr spcFirstLastPara="1" wrap="square" lIns="0" tIns="0" rIns="0" bIns="0" anchor="ctr" anchorCtr="0">
            <a:normAutofit fontScale="25000" lnSpcReduction="20000"/>
          </a:bodyPr>
          <a:lstStyle/>
          <a:p>
            <a:pPr marL="0" marR="0" lvl="0" indent="0" algn="l" rtl="0">
              <a:spcBef>
                <a:spcPts val="0"/>
              </a:spcBef>
              <a:spcAft>
                <a:spcPts val="0"/>
              </a:spcAft>
              <a:buNone/>
            </a:pPr>
            <a:endParaRPr sz="1799" b="0" i="0" u="none" strike="noStrike" cap="none">
              <a:solidFill>
                <a:srgbClr val="000000"/>
              </a:solidFill>
              <a:latin typeface="Arial"/>
              <a:ea typeface="Arial"/>
              <a:cs typeface="Arial"/>
              <a:sym typeface="Arial"/>
            </a:endParaRPr>
          </a:p>
          <a:p>
            <a:pPr marL="0" marR="0" lvl="0" indent="0" algn="l" rtl="0">
              <a:spcBef>
                <a:spcPts val="599"/>
              </a:spcBef>
              <a:spcAft>
                <a:spcPts val="0"/>
              </a:spcAft>
              <a:buNone/>
            </a:pPr>
            <a:r>
              <a:rPr lang="en-US" sz="1799" b="0" i="0" u="none" strike="noStrike" cap="none">
                <a:solidFill>
                  <a:srgbClr val="000000"/>
                </a:solidFill>
                <a:latin typeface="Arial"/>
                <a:ea typeface="Arial"/>
                <a:cs typeface="Arial"/>
                <a:sym typeface="Arial"/>
              </a:rPr>
              <a: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a:p>
            <a:pPr marL="457200" lvl="0" indent="-304800" algn="l" rtl="0">
              <a:lnSpc>
                <a:spcPct val="115000"/>
              </a:lnSpc>
              <a:spcBef>
                <a:spcPts val="0"/>
              </a:spcBef>
              <a:spcAft>
                <a:spcPts val="0"/>
              </a:spcAft>
              <a:buClr>
                <a:srgbClr val="3ED8C3"/>
              </a:buClr>
              <a:buSzPct val="100000"/>
              <a:buChar char="●"/>
            </a:pPr>
            <a:r>
              <a:rPr lang="en-US" sz="4800" b="1">
                <a:solidFill>
                  <a:srgbClr val="3ED8C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In Operations</a:t>
            </a:r>
            <a:endParaRPr sz="4800" b="1">
              <a:solidFill>
                <a:srgbClr val="3ED8C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914400" lvl="1" indent="-304800" algn="l" rtl="0">
              <a:lnSpc>
                <a:spcPct val="115000"/>
              </a:lnSpc>
              <a:spcBef>
                <a:spcPts val="0"/>
              </a:spcBef>
              <a:spcAft>
                <a:spcPts val="0"/>
              </a:spcAft>
              <a:buClr>
                <a:srgbClr val="3ED8C3"/>
              </a:buClr>
              <a:buSzPct val="100000"/>
              <a:buChar char="○"/>
            </a:pP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Baron Winds 1 (Stueben County)</a:t>
            </a:r>
            <a:endParaRPr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914400" lvl="1" indent="-304800" algn="l" rtl="0">
              <a:lnSpc>
                <a:spcPct val="115000"/>
              </a:lnSpc>
              <a:spcBef>
                <a:spcPts val="0"/>
              </a:spcBef>
              <a:spcAft>
                <a:spcPts val="0"/>
              </a:spcAft>
              <a:buClr>
                <a:srgbClr val="3ED8C3"/>
              </a:buClr>
              <a:buSzPct val="100000"/>
              <a:buChar char="○"/>
            </a:pP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Baron Winds 2 (Steuben County) </a:t>
            </a:r>
            <a:r>
              <a:rPr lang="en-US" sz="4800" i="1">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starting construction</a:t>
            </a:r>
            <a:endParaRPr sz="4800" i="1">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914400" lvl="1" indent="-304800" algn="l" rtl="0">
              <a:lnSpc>
                <a:spcPct val="115000"/>
              </a:lnSpc>
              <a:spcBef>
                <a:spcPts val="0"/>
              </a:spcBef>
              <a:spcAft>
                <a:spcPts val="0"/>
              </a:spcAft>
              <a:buClr>
                <a:srgbClr val="3ED8C3"/>
              </a:buClr>
              <a:buSzPct val="100000"/>
              <a:buChar char="○"/>
            </a:pP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Cassadaga Winds (Chautauqua County)</a:t>
            </a:r>
            <a:endParaRPr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914400" lvl="1" indent="-304800" algn="l" rtl="0">
              <a:lnSpc>
                <a:spcPct val="115000"/>
              </a:lnSpc>
              <a:spcBef>
                <a:spcPts val="0"/>
              </a:spcBef>
              <a:spcAft>
                <a:spcPts val="0"/>
              </a:spcAft>
              <a:buClr>
                <a:srgbClr val="3ED8C3"/>
              </a:buClr>
              <a:buSzPct val="100000"/>
              <a:buChar char="○"/>
            </a:pP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Munnsville Wind (Madison County)</a:t>
            </a:r>
            <a:endParaRPr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914400" lvl="1" indent="-304800" algn="l" rtl="0">
              <a:lnSpc>
                <a:spcPct val="115000"/>
              </a:lnSpc>
              <a:spcBef>
                <a:spcPts val="0"/>
              </a:spcBef>
              <a:spcAft>
                <a:spcPts val="0"/>
              </a:spcAft>
              <a:buClr>
                <a:srgbClr val="3ED8C3"/>
              </a:buClr>
              <a:buSzPct val="100000"/>
              <a:buChar char="○"/>
            </a:pP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Stillwater Storage (Saratoga County)</a:t>
            </a:r>
            <a:endParaRPr sz="4800" i="1">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l" rtl="0">
              <a:lnSpc>
                <a:spcPct val="115000"/>
              </a:lnSpc>
              <a:spcBef>
                <a:spcPts val="0"/>
              </a:spcBef>
              <a:spcAft>
                <a:spcPts val="0"/>
              </a:spcAft>
              <a:buClr>
                <a:schemeClr val="dk1"/>
              </a:buClr>
              <a:buSzPts val="275"/>
              <a:buFont typeface="Arial"/>
              <a:buNone/>
            </a:pPr>
            <a:endParaRPr sz="4800" b="1">
              <a:solidFill>
                <a:srgbClr val="3ED8C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0" lvl="0" indent="0" algn="l" rtl="0">
              <a:lnSpc>
                <a:spcPct val="115000"/>
              </a:lnSpc>
              <a:spcBef>
                <a:spcPts val="0"/>
              </a:spcBef>
              <a:spcAft>
                <a:spcPts val="0"/>
              </a:spcAft>
              <a:buClr>
                <a:schemeClr val="dk1"/>
              </a:buClr>
              <a:buSzPts val="275"/>
              <a:buFont typeface="Arial"/>
              <a:buNone/>
            </a:pPr>
            <a:r>
              <a:rPr lang="en-US" sz="4800" b="1">
                <a:solidFill>
                  <a:srgbClr val="3ED8C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404 total MWacs</a:t>
            </a: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enough to power over </a:t>
            </a:r>
            <a:r>
              <a:rPr lang="en-US" sz="4800" b="1">
                <a:solidFill>
                  <a:srgbClr val="3ED8C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115,000 homes </a:t>
            </a: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with clean energy.</a:t>
            </a:r>
            <a:endParaRPr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endParaRPr>
          </a:p>
          <a:p>
            <a:pPr marL="0" lvl="0" indent="0" algn="l" rtl="0">
              <a:lnSpc>
                <a:spcPct val="115000"/>
              </a:lnSpc>
              <a:spcBef>
                <a:spcPts val="0"/>
              </a:spcBef>
              <a:spcAft>
                <a:spcPts val="0"/>
              </a:spcAft>
              <a:buClr>
                <a:schemeClr val="dk1"/>
              </a:buClr>
              <a:buSzPts val="275"/>
              <a:buFont typeface="Arial"/>
              <a:buNone/>
            </a:pPr>
            <a:endParaRPr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endParaRPr>
          </a:p>
          <a:p>
            <a:pPr marL="457200" lvl="0" indent="-304800" algn="l" rtl="0">
              <a:lnSpc>
                <a:spcPct val="115000"/>
              </a:lnSpc>
              <a:spcBef>
                <a:spcPts val="0"/>
              </a:spcBef>
              <a:spcAft>
                <a:spcPts val="0"/>
              </a:spcAft>
              <a:buClr>
                <a:srgbClr val="3ED8C3"/>
              </a:buClr>
              <a:buSzPct val="100000"/>
              <a:buChar char="●"/>
            </a:pPr>
            <a:r>
              <a:rPr lang="en-US" sz="4800" b="1">
                <a:solidFill>
                  <a:srgbClr val="3ED8C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Project Pipeline</a:t>
            </a:r>
            <a:endParaRPr sz="4800" b="1">
              <a:solidFill>
                <a:srgbClr val="3ED8C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endParaRPr>
          </a:p>
          <a:p>
            <a:pPr marL="914400" lvl="1" indent="-304800" algn="l" rtl="0">
              <a:lnSpc>
                <a:spcPct val="115000"/>
              </a:lnSpc>
              <a:spcBef>
                <a:spcPts val="0"/>
              </a:spcBef>
              <a:spcAft>
                <a:spcPts val="0"/>
              </a:spcAft>
              <a:buClr>
                <a:srgbClr val="3ED8C3"/>
              </a:buClr>
              <a:buSzPct val="100000"/>
              <a:buChar char="○"/>
            </a:pP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Pipeline totaling over </a:t>
            </a:r>
            <a:r>
              <a:rPr lang="en-US" sz="4800" b="1">
                <a:solidFill>
                  <a:srgbClr val="3ED8B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1800 MWacs</a:t>
            </a: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 operational by end of 2029</a:t>
            </a:r>
            <a:endParaRPr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endParaRPr>
          </a:p>
          <a:p>
            <a:pPr marL="914400" lvl="1" indent="-304800" algn="l" rtl="0">
              <a:lnSpc>
                <a:spcPct val="115000"/>
              </a:lnSpc>
              <a:spcBef>
                <a:spcPts val="0"/>
              </a:spcBef>
              <a:spcAft>
                <a:spcPts val="0"/>
              </a:spcAft>
              <a:buClr>
                <a:srgbClr val="3ED8C3"/>
              </a:buClr>
              <a:buSzPct val="100000"/>
              <a:buChar char="○"/>
            </a:pPr>
            <a:r>
              <a:rPr lang="en-US" sz="4800">
                <a:solidFill>
                  <a:srgbClr val="1D447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Over </a:t>
            </a:r>
            <a:r>
              <a:rPr lang="en-US" sz="4800" b="1">
                <a:solidFill>
                  <a:srgbClr val="3ED8C3"/>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900 MWacs in Solar and 800 MWacs in Storage</a:t>
            </a:r>
            <a:endParaRPr sz="4800">
              <a:solidFill>
                <a:srgbClr val="1D4477"/>
              </a:solidFill>
            </a:endParaRPr>
          </a:p>
          <a:p>
            <a:pPr marL="342900" lvl="0" indent="0" algn="l" rtl="0">
              <a:lnSpc>
                <a:spcPct val="115000"/>
              </a:lnSpc>
              <a:spcBef>
                <a:spcPts val="0"/>
              </a:spcBef>
              <a:spcAft>
                <a:spcPts val="0"/>
              </a:spcAft>
              <a:buClr>
                <a:schemeClr val="dk1"/>
              </a:buClr>
              <a:buSzPts val="275"/>
              <a:buFont typeface="Arial"/>
              <a:buNone/>
            </a:pPr>
            <a:endParaRPr sz="4800">
              <a:solidFill>
                <a:srgbClr val="1D4477"/>
              </a:solidFill>
            </a:endParaRPr>
          </a:p>
          <a:p>
            <a:pPr marL="0" marR="0" lvl="0" indent="0" algn="l" rtl="0">
              <a:spcBef>
                <a:spcPts val="599"/>
              </a:spcBef>
              <a:spcAft>
                <a:spcPts val="0"/>
              </a:spcAft>
              <a:buNone/>
            </a:pPr>
            <a:endParaRPr sz="4800" b="1">
              <a:solidFill>
                <a:srgbClr val="174B7B"/>
              </a:solidFill>
            </a:endParaRPr>
          </a:p>
        </p:txBody>
      </p:sp>
      <p:sp>
        <p:nvSpPr>
          <p:cNvPr id="243" name="Google Shape;243;p3"/>
          <p:cNvSpPr txBox="1"/>
          <p:nvPr/>
        </p:nvSpPr>
        <p:spPr>
          <a:xfrm>
            <a:off x="9511305" y="542957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4" name="Google Shape;244;p3"/>
          <p:cNvSpPr txBox="1"/>
          <p:nvPr/>
        </p:nvSpPr>
        <p:spPr>
          <a:xfrm>
            <a:off x="7701769" y="-31297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5" name="Google Shape;245;p3"/>
          <p:cNvSpPr txBox="1"/>
          <p:nvPr/>
        </p:nvSpPr>
        <p:spPr>
          <a:xfrm>
            <a:off x="10837121" y="258469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6" name="Google Shape;246;p3"/>
          <p:cNvSpPr txBox="1"/>
          <p:nvPr/>
        </p:nvSpPr>
        <p:spPr>
          <a:xfrm>
            <a:off x="11032012" y="262123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7" name="Google Shape;247;p3"/>
          <p:cNvSpPr txBox="1"/>
          <p:nvPr/>
        </p:nvSpPr>
        <p:spPr>
          <a:xfrm>
            <a:off x="8923840" y="278456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8" name="Google Shape;248;p3"/>
          <p:cNvSpPr txBox="1"/>
          <p:nvPr/>
        </p:nvSpPr>
        <p:spPr>
          <a:xfrm>
            <a:off x="4231493" y="-22423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9" name="Google Shape;249;p3"/>
          <p:cNvSpPr txBox="1"/>
          <p:nvPr/>
        </p:nvSpPr>
        <p:spPr>
          <a:xfrm>
            <a:off x="2558797" y="-321435"/>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cxnSp>
        <p:nvCxnSpPr>
          <p:cNvPr id="250" name="Google Shape;250;p3"/>
          <p:cNvCxnSpPr/>
          <p:nvPr/>
        </p:nvCxnSpPr>
        <p:spPr>
          <a:xfrm>
            <a:off x="382000" y="1292862"/>
            <a:ext cx="4353600" cy="0"/>
          </a:xfrm>
          <a:prstGeom prst="straightConnector1">
            <a:avLst/>
          </a:prstGeom>
          <a:noFill/>
          <a:ln w="9525" cap="flat" cmpd="sng">
            <a:solidFill>
              <a:schemeClr val="accent2"/>
            </a:solidFill>
            <a:prstDash val="solid"/>
            <a:miter lim="800000"/>
            <a:headEnd type="none" w="sm" len="sm"/>
            <a:tailEnd type="none" w="sm" len="sm"/>
          </a:ln>
        </p:spPr>
      </p:cxnSp>
      <p:sp>
        <p:nvSpPr>
          <p:cNvPr id="251" name="Google Shape;251;p3"/>
          <p:cNvSpPr txBox="1"/>
          <p:nvPr/>
        </p:nvSpPr>
        <p:spPr>
          <a:xfrm>
            <a:off x="1454615" y="316685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52" name="Google Shape;252;p3"/>
          <p:cNvSpPr txBox="1"/>
          <p:nvPr/>
        </p:nvSpPr>
        <p:spPr>
          <a:xfrm>
            <a:off x="183173" y="283722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53" name="Google Shape;253;p3"/>
          <p:cNvSpPr txBox="1"/>
          <p:nvPr/>
        </p:nvSpPr>
        <p:spPr>
          <a:xfrm>
            <a:off x="7921699" y="566879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54" name="Google Shape;254;p3"/>
          <p:cNvSpPr txBox="1"/>
          <p:nvPr/>
        </p:nvSpPr>
        <p:spPr>
          <a:xfrm>
            <a:off x="5901958" y="3255861"/>
            <a:ext cx="2785745" cy="291923"/>
          </a:xfrm>
          <a:prstGeom prst="rect">
            <a:avLst/>
          </a:prstGeom>
          <a:noFill/>
          <a:ln>
            <a:noFill/>
          </a:ln>
        </p:spPr>
        <p:txBody>
          <a:bodyPr spcFirstLastPara="1" wrap="square" lIns="0" tIns="0" rIns="0" bIns="0" anchor="t" anchorCtr="0">
            <a:noAutofit/>
          </a:bodyPr>
          <a:lstStyle/>
          <a:p>
            <a:pPr marL="342991" marR="0" lvl="1" indent="0" algn="l" rtl="0">
              <a:spcBef>
                <a:spcPts val="0"/>
              </a:spcBef>
              <a:spcAft>
                <a:spcPts val="0"/>
              </a:spcAft>
              <a:buNone/>
            </a:pPr>
            <a:endParaRPr sz="2098" b="0" i="0" u="none" strike="noStrike" cap="none">
              <a:solidFill>
                <a:srgbClr val="3ED8C3"/>
              </a:solidFill>
              <a:latin typeface="Arial"/>
              <a:ea typeface="Arial"/>
              <a:cs typeface="Arial"/>
              <a:sym typeface="Arial"/>
            </a:endParaRPr>
          </a:p>
        </p:txBody>
      </p:sp>
      <p:sp>
        <p:nvSpPr>
          <p:cNvPr id="255" name="Google Shape;255;p3"/>
          <p:cNvSpPr txBox="1"/>
          <p:nvPr/>
        </p:nvSpPr>
        <p:spPr>
          <a:xfrm>
            <a:off x="5901411" y="3656553"/>
            <a:ext cx="2785745" cy="544409"/>
          </a:xfrm>
          <a:prstGeom prst="rect">
            <a:avLst/>
          </a:prstGeom>
          <a:noFill/>
          <a:ln>
            <a:noFill/>
          </a:ln>
        </p:spPr>
        <p:txBody>
          <a:bodyPr spcFirstLastPara="1" wrap="square" lIns="0" tIns="0" rIns="0" bIns="0" anchor="ctr" anchorCtr="0">
            <a:normAutofit/>
          </a:bodyPr>
          <a:lstStyle/>
          <a:p>
            <a:pPr marL="342991" marR="0" lvl="1" indent="0" algn="l" rtl="0">
              <a:lnSpc>
                <a:spcPct val="127000"/>
              </a:lnSpc>
              <a:spcBef>
                <a:spcPts val="0"/>
              </a:spcBef>
              <a:spcAft>
                <a:spcPts val="0"/>
              </a:spcAft>
              <a:buNone/>
            </a:pPr>
            <a:endParaRPr sz="999" b="0" i="0" u="none" strike="noStrike" cap="none">
              <a:solidFill>
                <a:srgbClr val="FFFFFF"/>
              </a:solidFill>
              <a:latin typeface="Arial"/>
              <a:ea typeface="Arial"/>
              <a:cs typeface="Arial"/>
              <a:sym typeface="Arial"/>
            </a:endParaRPr>
          </a:p>
        </p:txBody>
      </p:sp>
      <p:sp>
        <p:nvSpPr>
          <p:cNvPr id="256" name="Google Shape;256;p3"/>
          <p:cNvSpPr txBox="1">
            <a:spLocks noGrp="1"/>
          </p:cNvSpPr>
          <p:nvPr>
            <p:ph type="ftr" idx="11"/>
          </p:nvPr>
        </p:nvSpPr>
        <p:spPr>
          <a:xfrm>
            <a:off x="910653" y="4889732"/>
            <a:ext cx="6581906" cy="107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1D4477"/>
              </a:buClr>
              <a:buSzPts val="1013"/>
              <a:buFont typeface="Arial"/>
              <a:buNone/>
            </a:pPr>
            <a:r>
              <a:rPr lang="en-US" sz="1013" b="0" i="0" u="none" strike="noStrike" cap="none">
                <a:solidFill>
                  <a:srgbClr val="1D4477"/>
                </a:solidFill>
                <a:latin typeface="Arial"/>
                <a:ea typeface="Arial"/>
                <a:cs typeface="Arial"/>
                <a:sym typeface="Arial"/>
              </a:rPr>
              <a:t>Your Partner for a Sustainable Future</a:t>
            </a:r>
            <a:endParaRPr/>
          </a:p>
        </p:txBody>
      </p:sp>
      <p:sp>
        <p:nvSpPr>
          <p:cNvPr id="257" name="Google Shape;257;p3"/>
          <p:cNvSpPr txBox="1"/>
          <p:nvPr/>
        </p:nvSpPr>
        <p:spPr>
          <a:xfrm>
            <a:off x="5901411" y="4312204"/>
            <a:ext cx="2697025" cy="339052"/>
          </a:xfrm>
          <a:prstGeom prst="rect">
            <a:avLst/>
          </a:prstGeom>
          <a:noFill/>
          <a:ln>
            <a:noFill/>
          </a:ln>
        </p:spPr>
        <p:txBody>
          <a:bodyPr spcFirstLastPara="1" wrap="square" lIns="0" tIns="0" rIns="0" bIns="0" anchor="ctr" anchorCtr="0">
            <a:normAutofit/>
          </a:bodyPr>
          <a:lstStyle/>
          <a:p>
            <a:pPr marL="342991" marR="0" lvl="1" indent="0" algn="l" rtl="0">
              <a:lnSpc>
                <a:spcPct val="127000"/>
              </a:lnSpc>
              <a:spcBef>
                <a:spcPts val="0"/>
              </a:spcBef>
              <a:spcAft>
                <a:spcPts val="0"/>
              </a:spcAft>
              <a:buNone/>
            </a:pPr>
            <a:endParaRPr sz="599" b="0" i="0" u="none" strike="noStrike" cap="none">
              <a:solidFill>
                <a:srgbClr val="FFFFFF"/>
              </a:solidFill>
              <a:latin typeface="Arial"/>
              <a:ea typeface="Arial"/>
              <a:cs typeface="Arial"/>
              <a:sym typeface="Arial"/>
            </a:endParaRPr>
          </a:p>
        </p:txBody>
      </p:sp>
      <p:pic>
        <p:nvPicPr>
          <p:cNvPr id="258" name="Google Shape;258;p3" descr="A map of the state of new york&#10;&#10;Description automatically generated"/>
          <p:cNvPicPr preferRelativeResize="0"/>
          <p:nvPr/>
        </p:nvPicPr>
        <p:blipFill rotWithShape="1">
          <a:blip r:embed="rId3">
            <a:alphaModFix/>
          </a:blip>
          <a:srcRect r="15103"/>
          <a:stretch/>
        </p:blipFill>
        <p:spPr>
          <a:xfrm>
            <a:off x="5625367" y="105310"/>
            <a:ext cx="3518633" cy="3220713"/>
          </a:xfrm>
          <a:prstGeom prst="rect">
            <a:avLst/>
          </a:prstGeom>
          <a:noFill/>
          <a:ln>
            <a:noFill/>
          </a:ln>
        </p:spPr>
      </p:pic>
      <p:cxnSp>
        <p:nvCxnSpPr>
          <p:cNvPr id="259" name="Google Shape;259;p3"/>
          <p:cNvCxnSpPr>
            <a:stCxn id="260" idx="0"/>
            <a:endCxn id="261" idx="3"/>
          </p:cNvCxnSpPr>
          <p:nvPr/>
        </p:nvCxnSpPr>
        <p:spPr>
          <a:xfrm rot="10800000" flipH="1">
            <a:off x="6863612" y="2523440"/>
            <a:ext cx="1343700" cy="182100"/>
          </a:xfrm>
          <a:prstGeom prst="straightConnector1">
            <a:avLst/>
          </a:prstGeom>
          <a:noFill/>
          <a:ln w="12700" cap="flat" cmpd="sng">
            <a:solidFill>
              <a:schemeClr val="lt1"/>
            </a:solidFill>
            <a:prstDash val="solid"/>
            <a:miter lim="800000"/>
            <a:headEnd type="none" w="sm" len="sm"/>
            <a:tailEnd type="none" w="sm" len="sm"/>
          </a:ln>
        </p:spPr>
      </p:cxnSp>
      <p:cxnSp>
        <p:nvCxnSpPr>
          <p:cNvPr id="262" name="Google Shape;262;p3"/>
          <p:cNvCxnSpPr>
            <a:stCxn id="260" idx="6"/>
            <a:endCxn id="261" idx="6"/>
          </p:cNvCxnSpPr>
          <p:nvPr/>
        </p:nvCxnSpPr>
        <p:spPr>
          <a:xfrm rot="10800000" flipH="1">
            <a:off x="8009906" y="2483927"/>
            <a:ext cx="292800" cy="1326900"/>
          </a:xfrm>
          <a:prstGeom prst="straightConnector1">
            <a:avLst/>
          </a:prstGeom>
          <a:noFill/>
          <a:ln w="12700" cap="flat" cmpd="sng">
            <a:solidFill>
              <a:schemeClr val="lt1"/>
            </a:solidFill>
            <a:prstDash val="solid"/>
            <a:miter lim="800000"/>
            <a:headEnd type="none" w="sm" len="sm"/>
            <a:tailEnd type="none" w="sm" len="sm"/>
          </a:ln>
        </p:spPr>
      </p:cxnSp>
      <p:sp>
        <p:nvSpPr>
          <p:cNvPr id="263" name="Google Shape;263;p3"/>
          <p:cNvSpPr/>
          <p:nvPr/>
        </p:nvSpPr>
        <p:spPr>
          <a:xfrm>
            <a:off x="8074873" y="2287028"/>
            <a:ext cx="320921" cy="320921"/>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dk1"/>
              </a:solidFill>
              <a:latin typeface="Arial"/>
              <a:ea typeface="Arial"/>
              <a:cs typeface="Arial"/>
              <a:sym typeface="Arial"/>
            </a:endParaRPr>
          </a:p>
        </p:txBody>
      </p:sp>
      <p:sp>
        <p:nvSpPr>
          <p:cNvPr id="261" name="Google Shape;261;p3"/>
          <p:cNvSpPr/>
          <p:nvPr/>
        </p:nvSpPr>
        <p:spPr>
          <a:xfrm>
            <a:off x="8190945" y="2428046"/>
            <a:ext cx="111761" cy="111761"/>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dk1"/>
              </a:solidFill>
              <a:latin typeface="Arial"/>
              <a:ea typeface="Arial"/>
              <a:cs typeface="Arial"/>
              <a:sym typeface="Arial"/>
            </a:endParaRPr>
          </a:p>
        </p:txBody>
      </p:sp>
      <p:cxnSp>
        <p:nvCxnSpPr>
          <p:cNvPr id="264" name="Google Shape;264;p3"/>
          <p:cNvCxnSpPr/>
          <p:nvPr/>
        </p:nvCxnSpPr>
        <p:spPr>
          <a:xfrm>
            <a:off x="382000" y="4794662"/>
            <a:ext cx="4353600" cy="0"/>
          </a:xfrm>
          <a:prstGeom prst="straightConnector1">
            <a:avLst/>
          </a:prstGeom>
          <a:noFill/>
          <a:ln w="9525" cap="flat" cmpd="sng">
            <a:solidFill>
              <a:schemeClr val="accent2"/>
            </a:solidFill>
            <a:prstDash val="solid"/>
            <a:miter lim="800000"/>
            <a:headEnd type="none" w="sm" len="sm"/>
            <a:tailEnd type="none" w="sm" len="sm"/>
          </a:ln>
        </p:spPr>
      </p:cxnSp>
      <p:pic>
        <p:nvPicPr>
          <p:cNvPr id="265" name="Google Shape;265;p3"/>
          <p:cNvPicPr preferRelativeResize="0"/>
          <p:nvPr/>
        </p:nvPicPr>
        <p:blipFill>
          <a:blip r:embed="rId4">
            <a:alphaModFix/>
          </a:blip>
          <a:stretch>
            <a:fillRect/>
          </a:stretch>
        </p:blipFill>
        <p:spPr>
          <a:xfrm>
            <a:off x="5784149" y="2767338"/>
            <a:ext cx="2137550" cy="2060575"/>
          </a:xfrm>
          <a:prstGeom prst="rect">
            <a:avLst/>
          </a:prstGeom>
          <a:noFill/>
          <a:ln>
            <a:noFill/>
          </a:ln>
        </p:spPr>
      </p:pic>
      <p:pic>
        <p:nvPicPr>
          <p:cNvPr id="266" name="Google Shape;266;p3"/>
          <p:cNvPicPr preferRelativeResize="0"/>
          <p:nvPr/>
        </p:nvPicPr>
        <p:blipFill>
          <a:blip r:embed="rId5">
            <a:alphaModFix/>
          </a:blip>
          <a:stretch>
            <a:fillRect/>
          </a:stretch>
        </p:blipFill>
        <p:spPr>
          <a:xfrm>
            <a:off x="5784175" y="2765500"/>
            <a:ext cx="2137500" cy="20643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347bcbb543f_4_82"/>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30</a:t>
            </a:fld>
            <a:endParaRPr/>
          </a:p>
        </p:txBody>
      </p:sp>
      <p:sp>
        <p:nvSpPr>
          <p:cNvPr id="750" name="Google Shape;750;g347bcbb543f_4_82"/>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51" name="Google Shape;751;g347bcbb543f_4_82"/>
          <p:cNvSpPr>
            <a:spLocks noGrp="1"/>
          </p:cNvSpPr>
          <p:nvPr>
            <p:ph type="pic" idx="2"/>
          </p:nvPr>
        </p:nvSpPr>
        <p:spPr>
          <a:xfrm>
            <a:off x="4895851" y="0"/>
            <a:ext cx="4248300" cy="5148300"/>
          </a:xfrm>
          <a:prstGeom prst="rect">
            <a:avLst/>
          </a:prstGeom>
        </p:spPr>
      </p:sp>
      <p:sp>
        <p:nvSpPr>
          <p:cNvPr id="752" name="Google Shape;752;g347bcbb543f_4_82"/>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53" name="Google Shape;753;g347bcbb543f_4_82"/>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54" name="Google Shape;754;g347bcbb543f_4_82"/>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347bcbb543f_4_91"/>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31</a:t>
            </a:fld>
            <a:endParaRPr/>
          </a:p>
        </p:txBody>
      </p:sp>
      <p:sp>
        <p:nvSpPr>
          <p:cNvPr id="761" name="Google Shape;761;g347bcbb543f_4_91"/>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62" name="Google Shape;762;g347bcbb543f_4_91"/>
          <p:cNvSpPr>
            <a:spLocks noGrp="1"/>
          </p:cNvSpPr>
          <p:nvPr>
            <p:ph type="pic" idx="2"/>
          </p:nvPr>
        </p:nvSpPr>
        <p:spPr>
          <a:xfrm>
            <a:off x="4895851" y="0"/>
            <a:ext cx="4248300" cy="5148300"/>
          </a:xfrm>
          <a:prstGeom prst="rect">
            <a:avLst/>
          </a:prstGeom>
        </p:spPr>
      </p:sp>
      <p:sp>
        <p:nvSpPr>
          <p:cNvPr id="763" name="Google Shape;763;g347bcbb543f_4_91"/>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64" name="Google Shape;764;g347bcbb543f_4_91"/>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65" name="Google Shape;765;g347bcbb543f_4_91"/>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17"/>
          <p:cNvPicPr preferRelativeResize="0"/>
          <p:nvPr/>
        </p:nvPicPr>
        <p:blipFill rotWithShape="1">
          <a:blip r:embed="rId3">
            <a:alphaModFix/>
          </a:blip>
          <a:srcRect l="33803" t="14303" r="19499"/>
          <a:stretch/>
        </p:blipFill>
        <p:spPr>
          <a:xfrm>
            <a:off x="5399519" y="1"/>
            <a:ext cx="3742897" cy="5148261"/>
          </a:xfrm>
          <a:prstGeom prst="rect">
            <a:avLst/>
          </a:prstGeom>
          <a:noFill/>
          <a:ln>
            <a:noFill/>
          </a:ln>
        </p:spPr>
      </p:pic>
      <p:pic>
        <p:nvPicPr>
          <p:cNvPr id="771" name="Google Shape;771;p17"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772" name="Google Shape;772;p17"/>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32</a:t>
            </a:fld>
            <a:endParaRPr/>
          </a:p>
        </p:txBody>
      </p:sp>
      <p:sp>
        <p:nvSpPr>
          <p:cNvPr id="773" name="Google Shape;773;p17"/>
          <p:cNvSpPr txBox="1"/>
          <p:nvPr/>
        </p:nvSpPr>
        <p:spPr>
          <a:xfrm>
            <a:off x="538164" y="358775"/>
            <a:ext cx="4165812"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Restoring Land After a Solar Project Ends</a:t>
            </a:r>
            <a:endParaRPr/>
          </a:p>
        </p:txBody>
      </p:sp>
      <p:sp>
        <p:nvSpPr>
          <p:cNvPr id="774" name="Google Shape;774;p17"/>
          <p:cNvSpPr txBox="1"/>
          <p:nvPr/>
        </p:nvSpPr>
        <p:spPr>
          <a:xfrm>
            <a:off x="-107075" y="2889900"/>
            <a:ext cx="5863200" cy="555000"/>
          </a:xfrm>
          <a:prstGeom prst="rect">
            <a:avLst/>
          </a:prstGeom>
          <a:noFill/>
          <a:ln>
            <a:noFill/>
          </a:ln>
        </p:spPr>
        <p:txBody>
          <a:bodyPr spcFirstLastPara="1" wrap="square" lIns="0" tIns="0" rIns="0" bIns="0" anchor="ctr" anchorCtr="0">
            <a:noAutofit/>
          </a:bodyPr>
          <a:lstStyle/>
          <a:p>
            <a:pPr marL="419100" marR="558800" lvl="0" indent="0" algn="just" rtl="0">
              <a:lnSpc>
                <a:spcPct val="95000"/>
              </a:lnSpc>
              <a:spcBef>
                <a:spcPts val="1600"/>
              </a:spcBef>
              <a:spcAft>
                <a:spcPts val="0"/>
              </a:spcAft>
              <a:buClr>
                <a:schemeClr val="dk1"/>
              </a:buClr>
              <a:buSzPts val="275"/>
              <a:buFont typeface="Arial"/>
              <a:buNone/>
            </a:pPr>
            <a:r>
              <a:rPr lang="en-US" sz="1000">
                <a:solidFill>
                  <a:srgbClr val="231F20"/>
                </a:solidFill>
              </a:rPr>
              <a:t>Facility decommissioning will be initiated when the facility reaches the end of its operational life. RWE Renewables (the Applicant) will be responsible for the decommissioning of the Facility.</a:t>
            </a:r>
            <a:endParaRPr sz="1000">
              <a:solidFill>
                <a:srgbClr val="231F20"/>
              </a:solidFill>
            </a:endParaRPr>
          </a:p>
          <a:p>
            <a:pPr marL="419100" marR="558800" lvl="0" indent="0" algn="just" rtl="0">
              <a:lnSpc>
                <a:spcPct val="95000"/>
              </a:lnSpc>
              <a:spcBef>
                <a:spcPts val="1600"/>
              </a:spcBef>
              <a:spcAft>
                <a:spcPts val="0"/>
              </a:spcAft>
              <a:buClr>
                <a:schemeClr val="dk1"/>
              </a:buClr>
              <a:buSzPts val="275"/>
              <a:buFont typeface="Arial"/>
              <a:buNone/>
            </a:pPr>
            <a:r>
              <a:rPr lang="en-US" sz="1000">
                <a:solidFill>
                  <a:schemeClr val="dk1"/>
                </a:solidFill>
              </a:rPr>
              <a:t>As part of the decommissioning process, the facility site will be restored to pre-construction conditions, including disassembly and removal of above ground structures, removal of subsurface structures to a minimum depth of 36 inches below grade.</a:t>
            </a:r>
            <a:endParaRPr sz="1000">
              <a:solidFill>
                <a:schemeClr val="dk1"/>
              </a:solidFill>
            </a:endParaRPr>
          </a:p>
          <a:p>
            <a:pPr marL="419100" marR="558800" lvl="0" indent="0" algn="just" rtl="0">
              <a:lnSpc>
                <a:spcPct val="95000"/>
              </a:lnSpc>
              <a:spcBef>
                <a:spcPts val="1600"/>
              </a:spcBef>
              <a:spcAft>
                <a:spcPts val="0"/>
              </a:spcAft>
              <a:buClr>
                <a:schemeClr val="dk1"/>
              </a:buClr>
              <a:buSzPts val="275"/>
              <a:buFont typeface="Arial"/>
              <a:buNone/>
            </a:pPr>
            <a:r>
              <a:rPr lang="en-US" sz="1000">
                <a:solidFill>
                  <a:schemeClr val="dk1"/>
                </a:solidFill>
              </a:rPr>
              <a:t>The cost of decommissioning will be estimated by a third-party engineer and the estimated net cost amount, plus 15%, is placed as security which towns have access to in the event it is needed.  The towns will be consulted on the cost estimate for decommissioning.</a:t>
            </a:r>
            <a:endParaRPr sz="1000">
              <a:solidFill>
                <a:schemeClr val="dk1"/>
              </a:solidFill>
            </a:endParaRPr>
          </a:p>
          <a:p>
            <a:pPr marL="419100" marR="558800" lvl="0" indent="0" algn="just" rtl="0">
              <a:lnSpc>
                <a:spcPct val="95000"/>
              </a:lnSpc>
              <a:spcBef>
                <a:spcPts val="1600"/>
              </a:spcBef>
              <a:spcAft>
                <a:spcPts val="0"/>
              </a:spcAft>
              <a:buClr>
                <a:schemeClr val="dk1"/>
              </a:buClr>
              <a:buSzPts val="275"/>
              <a:buFont typeface="Arial"/>
              <a:buNone/>
            </a:pPr>
            <a:r>
              <a:rPr lang="en-US" sz="1000">
                <a:solidFill>
                  <a:schemeClr val="dk1"/>
                </a:solidFill>
              </a:rPr>
              <a:t>The decommissioning and site restoration cost estimate will be updated based on the final as-built project, after 1 year of project operation, and every fifth year thereafter to reflect inflation and any other costs.</a:t>
            </a:r>
            <a:endParaRPr sz="1000">
              <a:solidFill>
                <a:schemeClr val="dk1"/>
              </a:solidFill>
            </a:endParaRPr>
          </a:p>
          <a:p>
            <a:pPr marL="419100" marR="558800" lvl="0" indent="0" algn="just" rtl="0">
              <a:lnSpc>
                <a:spcPct val="95000"/>
              </a:lnSpc>
              <a:spcBef>
                <a:spcPts val="1600"/>
              </a:spcBef>
              <a:spcAft>
                <a:spcPts val="0"/>
              </a:spcAft>
              <a:buClr>
                <a:schemeClr val="dk1"/>
              </a:buClr>
              <a:buSzPts val="275"/>
              <a:buFont typeface="Arial"/>
              <a:buNone/>
            </a:pPr>
            <a:r>
              <a:rPr lang="en-US" sz="1000">
                <a:solidFill>
                  <a:schemeClr val="dk1"/>
                </a:solidFill>
              </a:rPr>
              <a:t>The Applicant will provide notice by mail to landowners and the towns of Forestburgh and Thompson prior to commencing decommissioning work.</a:t>
            </a:r>
            <a:endParaRPr sz="1000">
              <a:solidFill>
                <a:schemeClr val="dk1"/>
              </a:solidFill>
            </a:endParaRPr>
          </a:p>
          <a:p>
            <a:pPr marL="0" marR="0" lvl="1" indent="0" algn="l" rtl="0">
              <a:lnSpc>
                <a:spcPct val="107000"/>
              </a:lnSpc>
              <a:spcBef>
                <a:spcPts val="0"/>
              </a:spcBef>
              <a:spcAft>
                <a:spcPts val="0"/>
              </a:spcAft>
              <a:buClr>
                <a:schemeClr val="accent2"/>
              </a:buClr>
              <a:buSzPts val="250"/>
              <a:buFont typeface="Arial"/>
              <a:buNone/>
            </a:pPr>
            <a:endParaRPr sz="250" b="1">
              <a:solidFill>
                <a:schemeClr val="accent2"/>
              </a:solidFill>
            </a:endParaRPr>
          </a:p>
        </p:txBody>
      </p:sp>
      <p:sp>
        <p:nvSpPr>
          <p:cNvPr id="775" name="Google Shape;775;p17"/>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76" name="Google Shape;776;p17"/>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77" name="Google Shape;777;p17"/>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78" name="Google Shape;778;p17"/>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79" name="Google Shape;779;p17"/>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0" name="Google Shape;780;p17"/>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1" name="Google Shape;781;p17"/>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2" name="Google Shape;782;p17"/>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3" name="Google Shape;783;p17"/>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4" name="Google Shape;784;p17"/>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5" name="Google Shape;785;p17"/>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786" name="Google Shape;786;p17"/>
          <p:cNvSpPr txBox="1"/>
          <p:nvPr/>
        </p:nvSpPr>
        <p:spPr>
          <a:xfrm>
            <a:off x="5903188" y="3169809"/>
            <a:ext cx="2788325" cy="621496"/>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Giving Solar Panels New Life</a:t>
            </a:r>
            <a:endParaRPr/>
          </a:p>
        </p:txBody>
      </p:sp>
      <p:sp>
        <p:nvSpPr>
          <p:cNvPr id="787" name="Google Shape;787;p17"/>
          <p:cNvSpPr txBox="1"/>
          <p:nvPr/>
        </p:nvSpPr>
        <p:spPr>
          <a:xfrm>
            <a:off x="5902642" y="3907308"/>
            <a:ext cx="2614038" cy="621496"/>
          </a:xfrm>
          <a:prstGeom prst="rect">
            <a:avLst/>
          </a:prstGeom>
          <a:noFill/>
          <a:ln>
            <a:noFill/>
          </a:ln>
        </p:spPr>
        <p:txBody>
          <a:bodyPr spcFirstLastPara="1" wrap="square" lIns="0" tIns="0" rIns="0" bIns="0" anchor="ctr" anchorCtr="0">
            <a:normAutofit fontScale="77500" lnSpcReduction="20000"/>
          </a:bodyPr>
          <a:lstStyle/>
          <a:p>
            <a:pPr marL="0" marR="0" lvl="1" indent="0" algn="l" rtl="0">
              <a:lnSpc>
                <a:spcPct val="127000"/>
              </a:lnSpc>
              <a:spcBef>
                <a:spcPts val="0"/>
              </a:spcBef>
              <a:spcAft>
                <a:spcPts val="0"/>
              </a:spcAft>
              <a:buClr>
                <a:schemeClr val="lt1"/>
              </a:buClr>
              <a:buSzPct val="100000"/>
              <a:buFont typeface="Arial"/>
              <a:buNone/>
            </a:pPr>
            <a:r>
              <a:rPr lang="en-US" sz="1000" b="0" i="0" u="none" strike="noStrike" cap="none">
                <a:solidFill>
                  <a:schemeClr val="lt1"/>
                </a:solidFill>
                <a:latin typeface="Arial"/>
                <a:ea typeface="Arial"/>
                <a:cs typeface="Arial"/>
                <a:sym typeface="Arial"/>
              </a:rPr>
              <a:t>Solar panels recommissioned from one project can be refurbished and then reused or resold. There’s also an emerging market for recycling solar panels to get more use out of the materials they’re made from.</a:t>
            </a:r>
            <a:endParaRPr/>
          </a:p>
        </p:txBody>
      </p:sp>
      <p:sp>
        <p:nvSpPr>
          <p:cNvPr id="788" name="Google Shape;788;p17"/>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9" name="Google Shape;789;p17"/>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90" name="Google Shape;790;p17"/>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347403e8654_0_3"/>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33</a:t>
            </a:fld>
            <a:endParaRPr/>
          </a:p>
        </p:txBody>
      </p:sp>
      <p:sp>
        <p:nvSpPr>
          <p:cNvPr id="797" name="Google Shape;797;g347403e8654_0_3"/>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98" name="Google Shape;798;g347403e8654_0_3"/>
          <p:cNvSpPr>
            <a:spLocks noGrp="1"/>
          </p:cNvSpPr>
          <p:nvPr>
            <p:ph type="pic" idx="2"/>
          </p:nvPr>
        </p:nvSpPr>
        <p:spPr>
          <a:xfrm>
            <a:off x="4895851" y="0"/>
            <a:ext cx="4248300" cy="5148300"/>
          </a:xfrm>
          <a:prstGeom prst="rect">
            <a:avLst/>
          </a:prstGeom>
        </p:spPr>
      </p:sp>
      <p:sp>
        <p:nvSpPr>
          <p:cNvPr id="799" name="Google Shape;799;g347403e8654_0_3"/>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800" name="Google Shape;800;g347403e8654_0_3"/>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801" name="Google Shape;801;g347403e8654_0_3"/>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18"/>
          <p:cNvPicPr preferRelativeResize="0"/>
          <p:nvPr/>
        </p:nvPicPr>
        <p:blipFill rotWithShape="1">
          <a:blip r:embed="rId3">
            <a:alphaModFix/>
          </a:blip>
          <a:srcRect t="15591" b="25617"/>
          <a:stretch/>
        </p:blipFill>
        <p:spPr>
          <a:xfrm>
            <a:off x="-4761" y="-1"/>
            <a:ext cx="9148761" cy="3585819"/>
          </a:xfrm>
          <a:prstGeom prst="rect">
            <a:avLst/>
          </a:prstGeom>
          <a:noFill/>
          <a:ln>
            <a:noFill/>
          </a:ln>
        </p:spPr>
      </p:pic>
      <p:pic>
        <p:nvPicPr>
          <p:cNvPr id="807" name="Google Shape;807;p18" descr="Ein Bild, das draußen, Himmel enthält.&#10;&#10;Automatisch generierte Beschreibung"/>
          <p:cNvPicPr preferRelativeResize="0"/>
          <p:nvPr/>
        </p:nvPicPr>
        <p:blipFill rotWithShape="1">
          <a:blip r:embed="rId4">
            <a:alphaModFix/>
          </a:blip>
          <a:srcRect b="69139"/>
          <a:stretch/>
        </p:blipFill>
        <p:spPr>
          <a:xfrm>
            <a:off x="-4762" y="2941983"/>
            <a:ext cx="9148761" cy="2214230"/>
          </a:xfrm>
          <a:custGeom>
            <a:avLst/>
            <a:gdLst/>
            <a:ahLst/>
            <a:cxnLst/>
            <a:rect l="l" t="t" r="r" b="b"/>
            <a:pathLst>
              <a:path w="9144000" h="1585913" extrusionOk="0">
                <a:moveTo>
                  <a:pt x="0" y="0"/>
                </a:moveTo>
                <a:lnTo>
                  <a:pt x="9144000" y="0"/>
                </a:lnTo>
                <a:lnTo>
                  <a:pt x="9144000" y="1585913"/>
                </a:lnTo>
                <a:lnTo>
                  <a:pt x="0" y="1585913"/>
                </a:lnTo>
                <a:close/>
              </a:path>
            </a:pathLst>
          </a:custGeom>
          <a:noFill/>
          <a:ln>
            <a:noFill/>
          </a:ln>
        </p:spPr>
      </p:pic>
      <p:sp>
        <p:nvSpPr>
          <p:cNvPr id="808" name="Google Shape;808;p18"/>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lt1"/>
              </a:buClr>
              <a:buSzPts val="600"/>
              <a:buNone/>
            </a:pPr>
            <a:r>
              <a:rPr lang="en-US"/>
              <a:t>Page </a:t>
            </a:r>
            <a:fld id="{00000000-1234-1234-1234-123412341234}" type="slidenum">
              <a:rPr lang="en-US"/>
              <a:t>34</a:t>
            </a:fld>
            <a:endParaRPr/>
          </a:p>
        </p:txBody>
      </p:sp>
      <p:sp>
        <p:nvSpPr>
          <p:cNvPr id="809" name="Google Shape;809;p18"/>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600"/>
              <a:buNone/>
            </a:pPr>
            <a:r>
              <a:rPr lang="en-US">
                <a:solidFill>
                  <a:schemeClr val="lt1"/>
                </a:solidFill>
              </a:rPr>
              <a:t>Your Partner for a Sustainable Future</a:t>
            </a:r>
            <a:endParaRPr/>
          </a:p>
        </p:txBody>
      </p:sp>
      <p:sp>
        <p:nvSpPr>
          <p:cNvPr id="810" name="Google Shape;810;p18"/>
          <p:cNvSpPr txBox="1">
            <a:spLocks noGrp="1"/>
          </p:cNvSpPr>
          <p:nvPr>
            <p:ph type="body" idx="1"/>
          </p:nvPr>
        </p:nvSpPr>
        <p:spPr>
          <a:xfrm>
            <a:off x="538163" y="3585818"/>
            <a:ext cx="4033837" cy="81122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3000"/>
              <a:buFont typeface="Arial"/>
              <a:buNone/>
            </a:pPr>
            <a:r>
              <a:rPr lang="en-US" sz="3000"/>
              <a:t>Questions </a:t>
            </a:r>
            <a:br>
              <a:rPr lang="en-US" sz="3000"/>
            </a:br>
            <a:r>
              <a:rPr lang="en-US" sz="3000"/>
              <a:t>or Feedback?</a:t>
            </a:r>
            <a:endParaRPr/>
          </a:p>
        </p:txBody>
      </p:sp>
      <p:sp>
        <p:nvSpPr>
          <p:cNvPr id="811" name="Google Shape;811;p18"/>
          <p:cNvSpPr txBox="1"/>
          <p:nvPr/>
        </p:nvSpPr>
        <p:spPr>
          <a:xfrm>
            <a:off x="5144401" y="3189826"/>
            <a:ext cx="3473575" cy="1207213"/>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00000"/>
              </a:lnSpc>
              <a:spcBef>
                <a:spcPts val="0"/>
              </a:spcBef>
              <a:spcAft>
                <a:spcPts val="0"/>
              </a:spcAft>
              <a:buClr>
                <a:schemeClr val="lt1"/>
              </a:buClr>
              <a:buSzPct val="100000"/>
              <a:buFont typeface="Arial"/>
              <a:buNone/>
            </a:pPr>
            <a:r>
              <a:rPr lang="en-US" sz="5600" b="1">
                <a:solidFill>
                  <a:schemeClr val="lt1"/>
                </a:solidFill>
                <a:latin typeface="Arial"/>
                <a:ea typeface="Arial"/>
                <a:cs typeface="Arial"/>
                <a:sym typeface="Arial"/>
              </a:rPr>
              <a:t>We’re here to help.</a:t>
            </a:r>
            <a:endParaRPr/>
          </a:p>
          <a:p>
            <a:pPr marL="0" marR="0" lvl="0" indent="0" algn="l" rtl="0">
              <a:lnSpc>
                <a:spcPct val="100000"/>
              </a:lnSpc>
              <a:spcBef>
                <a:spcPts val="0"/>
              </a:spcBef>
              <a:spcAft>
                <a:spcPts val="0"/>
              </a:spcAft>
              <a:buClr>
                <a:schemeClr val="lt1"/>
              </a:buClr>
              <a:buSzPct val="100000"/>
              <a:buFont typeface="Arial"/>
              <a:buNone/>
            </a:pPr>
            <a:endParaRPr sz="4400" b="1" i="0" u="none" strike="noStrike">
              <a:solidFill>
                <a:srgbClr val="00AEA6"/>
              </a:solidFill>
              <a:latin typeface="Arial"/>
              <a:ea typeface="Arial"/>
              <a:cs typeface="Arial"/>
              <a:sym typeface="Arial"/>
            </a:endParaRPr>
          </a:p>
          <a:p>
            <a:pPr marL="0" marR="0" lvl="0" indent="0" algn="l" rtl="0">
              <a:lnSpc>
                <a:spcPct val="100000"/>
              </a:lnSpc>
              <a:spcBef>
                <a:spcPts val="0"/>
              </a:spcBef>
              <a:spcAft>
                <a:spcPts val="0"/>
              </a:spcAft>
              <a:buClr>
                <a:srgbClr val="00AEA6"/>
              </a:buClr>
              <a:buSzPct val="100000"/>
              <a:buFont typeface="Arial"/>
              <a:buNone/>
            </a:pPr>
            <a:r>
              <a:rPr lang="en-US" sz="4400" b="1" i="0" u="none" strike="noStrike">
                <a:solidFill>
                  <a:srgbClr val="00AEA6"/>
                </a:solidFill>
                <a:latin typeface="Arial"/>
                <a:ea typeface="Arial"/>
                <a:cs typeface="Arial"/>
                <a:sym typeface="Arial"/>
              </a:rPr>
              <a:t>Connor Roth</a:t>
            </a:r>
            <a:endParaRPr sz="4400" b="0" i="0" u="none" strike="noStrike">
              <a:solidFill>
                <a:srgbClr val="00AEA6"/>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Manager, Utility Scale Development</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(512) 975-6597 </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connor.roth@rwe.com</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rwe.com/usa</a:t>
            </a:r>
            <a:endParaRPr/>
          </a:p>
          <a:p>
            <a:pPr marL="0" marR="0" lvl="0" indent="0" algn="l" rtl="0">
              <a:lnSpc>
                <a:spcPct val="100000"/>
              </a:lnSpc>
              <a:spcBef>
                <a:spcPts val="0"/>
              </a:spcBef>
              <a:spcAft>
                <a:spcPts val="0"/>
              </a:spcAft>
              <a:buClr>
                <a:schemeClr val="lt1"/>
              </a:buClr>
              <a:buSzPct val="100000"/>
              <a:buFont typeface="Arial"/>
              <a:buNone/>
            </a:pPr>
            <a:endParaRPr sz="4400" b="0" i="0" u="none" strike="noStrik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AEA6"/>
              </a:buClr>
              <a:buSzPct val="100000"/>
              <a:buFont typeface="Arial"/>
              <a:buNone/>
            </a:pPr>
            <a:r>
              <a:rPr lang="en-US" sz="4400" b="1" i="0" u="none" strike="noStrike">
                <a:solidFill>
                  <a:srgbClr val="00AEA6"/>
                </a:solidFill>
                <a:latin typeface="Arial"/>
                <a:ea typeface="Arial"/>
                <a:cs typeface="Arial"/>
                <a:sym typeface="Arial"/>
              </a:rPr>
              <a:t>Tory Kaso</a:t>
            </a:r>
            <a:endParaRPr sz="4400" b="0" i="0" u="none" strike="noStrike">
              <a:solidFill>
                <a:srgbClr val="00AEA6"/>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100000"/>
              <a:buFont typeface="Arial"/>
              <a:buNone/>
            </a:pPr>
            <a:r>
              <a:rPr lang="en-US" sz="3600" b="0">
                <a:solidFill>
                  <a:schemeClr val="lt1"/>
                </a:solidFill>
                <a:latin typeface="Arial"/>
                <a:ea typeface="Arial"/>
                <a:cs typeface="Arial"/>
                <a:sym typeface="Arial"/>
              </a:rPr>
              <a:t>Manager</a:t>
            </a:r>
            <a:r>
              <a:rPr lang="en-US" sz="3600" b="0" i="0" u="none" strike="noStrike">
                <a:solidFill>
                  <a:schemeClr val="lt1"/>
                </a:solidFill>
                <a:latin typeface="Arial"/>
                <a:ea typeface="Arial"/>
                <a:cs typeface="Arial"/>
                <a:sym typeface="Arial"/>
              </a:rPr>
              <a:t>, Community Engagement</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(914) 877-0740</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tory.kaso@rwe.com</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rwe.com/usa</a:t>
            </a:r>
            <a:endParaRPr sz="3600" b="0">
              <a:solidFill>
                <a:schemeClr val="lt1"/>
              </a:solidFill>
              <a:latin typeface="Arial"/>
              <a:ea typeface="Arial"/>
              <a:cs typeface="Arial"/>
              <a:sym typeface="Arial"/>
            </a:endParaRPr>
          </a:p>
        </p:txBody>
      </p:sp>
      <p:pic>
        <p:nvPicPr>
          <p:cNvPr id="812" name="Google Shape;812;p18"/>
          <p:cNvPicPr preferRelativeResize="0"/>
          <p:nvPr/>
        </p:nvPicPr>
        <p:blipFill rotWithShape="1">
          <a:blip r:embed="rId5">
            <a:alphaModFix/>
          </a:blip>
          <a:srcRect/>
          <a:stretch/>
        </p:blipFill>
        <p:spPr>
          <a:xfrm>
            <a:off x="538164" y="4895999"/>
            <a:ext cx="222361" cy="64008"/>
          </a:xfrm>
          <a:prstGeom prst="rect">
            <a:avLst/>
          </a:prstGeom>
          <a:noFill/>
          <a:ln>
            <a:noFill/>
          </a:ln>
        </p:spPr>
      </p:pic>
      <p:sp>
        <p:nvSpPr>
          <p:cNvPr id="813" name="Google Shape;813;p18"/>
          <p:cNvSpPr txBox="1"/>
          <p:nvPr/>
        </p:nvSpPr>
        <p:spPr>
          <a:xfrm>
            <a:off x="-716437" y="319568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grpSp>
        <p:nvGrpSpPr>
          <p:cNvPr id="814" name="Google Shape;814;p18"/>
          <p:cNvGrpSpPr/>
          <p:nvPr/>
        </p:nvGrpSpPr>
        <p:grpSpPr>
          <a:xfrm rot="-5400000">
            <a:off x="-167803" y="166782"/>
            <a:ext cx="3142272" cy="2806665"/>
            <a:chOff x="-50" y="0"/>
            <a:chExt cx="3001025" cy="3001575"/>
          </a:xfrm>
        </p:grpSpPr>
        <p:sp>
          <p:nvSpPr>
            <p:cNvPr id="815" name="Google Shape;815;p18"/>
            <p:cNvSpPr/>
            <p:nvPr/>
          </p:nvSpPr>
          <p:spPr>
            <a:xfrm>
              <a:off x="817400" y="0"/>
              <a:ext cx="2183575" cy="3001575"/>
            </a:xfrm>
            <a:custGeom>
              <a:avLst/>
              <a:gdLst/>
              <a:ahLst/>
              <a:cxnLst/>
              <a:rect l="l" t="t" r="r" b="b"/>
              <a:pathLst>
                <a:path w="87343" h="120063" extrusionOk="0">
                  <a:moveTo>
                    <a:pt x="87342" y="104798"/>
                  </a:moveTo>
                  <a:cubicBezTo>
                    <a:pt x="87173" y="104524"/>
                    <a:pt x="87003" y="104246"/>
                    <a:pt x="86834" y="103963"/>
                  </a:cubicBezTo>
                  <a:cubicBezTo>
                    <a:pt x="82934" y="97332"/>
                    <a:pt x="81413" y="89512"/>
                    <a:pt x="81413" y="81166"/>
                  </a:cubicBezTo>
                  <a:cubicBezTo>
                    <a:pt x="81413" y="80345"/>
                    <a:pt x="81429" y="79518"/>
                    <a:pt x="81456" y="78688"/>
                  </a:cubicBezTo>
                  <a:cubicBezTo>
                    <a:pt x="81827" y="68266"/>
                    <a:pt x="84029" y="57491"/>
                    <a:pt x="87342" y="46455"/>
                  </a:cubicBezTo>
                  <a:lnTo>
                    <a:pt x="87342" y="47440"/>
                  </a:lnTo>
                  <a:cubicBezTo>
                    <a:pt x="84183" y="58149"/>
                    <a:pt x="82095" y="68597"/>
                    <a:pt x="81736" y="78697"/>
                  </a:cubicBezTo>
                  <a:cubicBezTo>
                    <a:pt x="81705" y="79527"/>
                    <a:pt x="81693" y="80349"/>
                    <a:pt x="81693" y="81166"/>
                  </a:cubicBezTo>
                  <a:cubicBezTo>
                    <a:pt x="81693" y="89472"/>
                    <a:pt x="83206" y="97221"/>
                    <a:pt x="87066" y="103791"/>
                  </a:cubicBezTo>
                  <a:cubicBezTo>
                    <a:pt x="87157" y="103945"/>
                    <a:pt x="87252" y="104100"/>
                    <a:pt x="87342" y="104254"/>
                  </a:cubicBezTo>
                  <a:close/>
                  <a:moveTo>
                    <a:pt x="22653" y="81904"/>
                  </a:moveTo>
                  <a:cubicBezTo>
                    <a:pt x="25592" y="74235"/>
                    <a:pt x="29027" y="66433"/>
                    <a:pt x="32864" y="58542"/>
                  </a:cubicBezTo>
                  <a:cubicBezTo>
                    <a:pt x="37497" y="48995"/>
                    <a:pt x="42560" y="39324"/>
                    <a:pt x="47291" y="29666"/>
                  </a:cubicBezTo>
                  <a:cubicBezTo>
                    <a:pt x="52181" y="19691"/>
                    <a:pt x="56431" y="9671"/>
                    <a:pt x="59780" y="0"/>
                  </a:cubicBezTo>
                  <a:lnTo>
                    <a:pt x="60076" y="0"/>
                  </a:lnTo>
                  <a:cubicBezTo>
                    <a:pt x="56719" y="9719"/>
                    <a:pt x="52448" y="19792"/>
                    <a:pt x="47536" y="29817"/>
                  </a:cubicBezTo>
                  <a:cubicBezTo>
                    <a:pt x="42800" y="39479"/>
                    <a:pt x="37738" y="49154"/>
                    <a:pt x="33109" y="58688"/>
                  </a:cubicBezTo>
                  <a:cubicBezTo>
                    <a:pt x="29275" y="66574"/>
                    <a:pt x="25844" y="74367"/>
                    <a:pt x="22905" y="82028"/>
                  </a:cubicBezTo>
                  <a:cubicBezTo>
                    <a:pt x="22877" y="82107"/>
                    <a:pt x="22794" y="82143"/>
                    <a:pt x="22724" y="82112"/>
                  </a:cubicBezTo>
                  <a:cubicBezTo>
                    <a:pt x="22653" y="82076"/>
                    <a:pt x="22621" y="81984"/>
                    <a:pt x="22653" y="81904"/>
                  </a:cubicBezTo>
                  <a:close/>
                  <a:moveTo>
                    <a:pt x="20316" y="78237"/>
                  </a:moveTo>
                  <a:cubicBezTo>
                    <a:pt x="22574" y="72887"/>
                    <a:pt x="25052" y="67480"/>
                    <a:pt x="27723" y="62023"/>
                  </a:cubicBezTo>
                  <a:cubicBezTo>
                    <a:pt x="32419" y="52445"/>
                    <a:pt x="37576" y="42735"/>
                    <a:pt x="42418" y="33033"/>
                  </a:cubicBezTo>
                  <a:cubicBezTo>
                    <a:pt x="47981" y="21900"/>
                    <a:pt x="52799" y="10713"/>
                    <a:pt x="56471" y="0"/>
                  </a:cubicBezTo>
                  <a:lnTo>
                    <a:pt x="56766" y="0"/>
                  </a:lnTo>
                  <a:cubicBezTo>
                    <a:pt x="53087" y="10767"/>
                    <a:pt x="48249" y="22006"/>
                    <a:pt x="42658" y="33188"/>
                  </a:cubicBezTo>
                  <a:cubicBezTo>
                    <a:pt x="37816" y="42889"/>
                    <a:pt x="32659" y="52604"/>
                    <a:pt x="27963" y="62174"/>
                  </a:cubicBezTo>
                  <a:cubicBezTo>
                    <a:pt x="25296" y="67625"/>
                    <a:pt x="22822" y="73028"/>
                    <a:pt x="20569" y="78370"/>
                  </a:cubicBezTo>
                  <a:cubicBezTo>
                    <a:pt x="20537" y="78449"/>
                    <a:pt x="20454" y="78480"/>
                    <a:pt x="20383" y="78445"/>
                  </a:cubicBezTo>
                  <a:cubicBezTo>
                    <a:pt x="20316" y="78405"/>
                    <a:pt x="20285" y="78312"/>
                    <a:pt x="20316" y="78237"/>
                  </a:cubicBezTo>
                  <a:close/>
                  <a:moveTo>
                    <a:pt x="18193" y="74738"/>
                  </a:moveTo>
                  <a:cubicBezTo>
                    <a:pt x="19591" y="71681"/>
                    <a:pt x="21053" y="68602"/>
                    <a:pt x="22582" y="65514"/>
                  </a:cubicBezTo>
                  <a:cubicBezTo>
                    <a:pt x="27337" y="55896"/>
                    <a:pt x="32589" y="46137"/>
                    <a:pt x="37549" y="36399"/>
                  </a:cubicBezTo>
                  <a:cubicBezTo>
                    <a:pt x="43805" y="24104"/>
                    <a:pt x="49226" y="11738"/>
                    <a:pt x="53197" y="0"/>
                  </a:cubicBezTo>
                  <a:lnTo>
                    <a:pt x="53496" y="0"/>
                  </a:lnTo>
                  <a:cubicBezTo>
                    <a:pt x="49513" y="11791"/>
                    <a:pt x="44069" y="24210"/>
                    <a:pt x="37789" y="36554"/>
                  </a:cubicBezTo>
                  <a:cubicBezTo>
                    <a:pt x="32825" y="46296"/>
                    <a:pt x="27577" y="56055"/>
                    <a:pt x="22826" y="65664"/>
                  </a:cubicBezTo>
                  <a:cubicBezTo>
                    <a:pt x="21297" y="68752"/>
                    <a:pt x="19836" y="71822"/>
                    <a:pt x="18441" y="74880"/>
                  </a:cubicBezTo>
                  <a:cubicBezTo>
                    <a:pt x="18406" y="74959"/>
                    <a:pt x="18323" y="74986"/>
                    <a:pt x="18256" y="74950"/>
                  </a:cubicBezTo>
                  <a:cubicBezTo>
                    <a:pt x="18185" y="74911"/>
                    <a:pt x="18157" y="74813"/>
                    <a:pt x="18193" y="74738"/>
                  </a:cubicBezTo>
                  <a:close/>
                  <a:moveTo>
                    <a:pt x="56416" y="115467"/>
                  </a:moveTo>
                  <a:cubicBezTo>
                    <a:pt x="55112" y="110943"/>
                    <a:pt x="54572" y="106066"/>
                    <a:pt x="54572" y="100998"/>
                  </a:cubicBezTo>
                  <a:cubicBezTo>
                    <a:pt x="54572" y="100163"/>
                    <a:pt x="54588" y="99324"/>
                    <a:pt x="54615" y="98476"/>
                  </a:cubicBezTo>
                  <a:cubicBezTo>
                    <a:pt x="55352" y="77212"/>
                    <a:pt x="63413" y="54301"/>
                    <a:pt x="73991" y="30638"/>
                  </a:cubicBezTo>
                  <a:cubicBezTo>
                    <a:pt x="78119" y="21409"/>
                    <a:pt x="82461" y="12065"/>
                    <a:pt x="86279" y="2757"/>
                  </a:cubicBezTo>
                  <a:cubicBezTo>
                    <a:pt x="86641" y="1873"/>
                    <a:pt x="87000" y="990"/>
                    <a:pt x="87342" y="106"/>
                  </a:cubicBezTo>
                  <a:lnTo>
                    <a:pt x="87342" y="875"/>
                  </a:lnTo>
                  <a:cubicBezTo>
                    <a:pt x="87078" y="1546"/>
                    <a:pt x="86806" y="2218"/>
                    <a:pt x="86531" y="2889"/>
                  </a:cubicBezTo>
                  <a:cubicBezTo>
                    <a:pt x="82709" y="12202"/>
                    <a:pt x="78364" y="21551"/>
                    <a:pt x="74239" y="30775"/>
                  </a:cubicBezTo>
                  <a:cubicBezTo>
                    <a:pt x="63669" y="54429"/>
                    <a:pt x="55624" y="77301"/>
                    <a:pt x="54895" y="98489"/>
                  </a:cubicBezTo>
                  <a:cubicBezTo>
                    <a:pt x="54867" y="99328"/>
                    <a:pt x="54852" y="100168"/>
                    <a:pt x="54852" y="100998"/>
                  </a:cubicBezTo>
                  <a:cubicBezTo>
                    <a:pt x="54852" y="106039"/>
                    <a:pt x="55387" y="110886"/>
                    <a:pt x="56680" y="115370"/>
                  </a:cubicBezTo>
                  <a:cubicBezTo>
                    <a:pt x="56703" y="115454"/>
                    <a:pt x="56664" y="115538"/>
                    <a:pt x="56589" y="115564"/>
                  </a:cubicBezTo>
                  <a:cubicBezTo>
                    <a:pt x="56518" y="115591"/>
                    <a:pt x="56439" y="115547"/>
                    <a:pt x="56416" y="115467"/>
                  </a:cubicBezTo>
                  <a:close/>
                  <a:moveTo>
                    <a:pt x="73668" y="120013"/>
                  </a:moveTo>
                  <a:cubicBezTo>
                    <a:pt x="72801" y="118962"/>
                    <a:pt x="72005" y="117871"/>
                    <a:pt x="71280" y="116735"/>
                  </a:cubicBezTo>
                  <a:cubicBezTo>
                    <a:pt x="66931" y="109945"/>
                    <a:pt x="65308" y="101789"/>
                    <a:pt x="65308" y="93064"/>
                  </a:cubicBezTo>
                  <a:cubicBezTo>
                    <a:pt x="65308" y="92238"/>
                    <a:pt x="65323" y="91403"/>
                    <a:pt x="65351" y="90563"/>
                  </a:cubicBezTo>
                  <a:cubicBezTo>
                    <a:pt x="66088" y="69525"/>
                    <a:pt x="74105" y="46941"/>
                    <a:pt x="84277" y="23667"/>
                  </a:cubicBezTo>
                  <a:cubicBezTo>
                    <a:pt x="85294" y="21339"/>
                    <a:pt x="86318" y="19002"/>
                    <a:pt x="87342" y="16664"/>
                  </a:cubicBezTo>
                  <a:lnTo>
                    <a:pt x="87342" y="17371"/>
                  </a:lnTo>
                  <a:cubicBezTo>
                    <a:pt x="86401" y="19518"/>
                    <a:pt x="85459" y="21666"/>
                    <a:pt x="84525" y="23804"/>
                  </a:cubicBezTo>
                  <a:cubicBezTo>
                    <a:pt x="74357" y="47064"/>
                    <a:pt x="66359" y="69618"/>
                    <a:pt x="65631" y="90577"/>
                  </a:cubicBezTo>
                  <a:cubicBezTo>
                    <a:pt x="65603" y="91412"/>
                    <a:pt x="65587" y="92242"/>
                    <a:pt x="65587" y="93064"/>
                  </a:cubicBezTo>
                  <a:cubicBezTo>
                    <a:pt x="65587" y="101750"/>
                    <a:pt x="67203" y="109834"/>
                    <a:pt x="71505" y="116554"/>
                  </a:cubicBezTo>
                  <a:cubicBezTo>
                    <a:pt x="72222" y="117681"/>
                    <a:pt x="73014" y="118763"/>
                    <a:pt x="73869" y="119801"/>
                  </a:cubicBezTo>
                  <a:cubicBezTo>
                    <a:pt x="73924" y="119863"/>
                    <a:pt x="73920" y="119960"/>
                    <a:pt x="73861" y="120022"/>
                  </a:cubicBezTo>
                  <a:cubicBezTo>
                    <a:pt x="73805" y="120080"/>
                    <a:pt x="73719" y="120075"/>
                    <a:pt x="73668" y="120013"/>
                  </a:cubicBezTo>
                  <a:close/>
                  <a:moveTo>
                    <a:pt x="49513" y="111323"/>
                  </a:moveTo>
                  <a:cubicBezTo>
                    <a:pt x="49301" y="109247"/>
                    <a:pt x="49206" y="107117"/>
                    <a:pt x="49206" y="104957"/>
                  </a:cubicBezTo>
                  <a:cubicBezTo>
                    <a:pt x="49206" y="104122"/>
                    <a:pt x="49218" y="103283"/>
                    <a:pt x="49246" y="102439"/>
                  </a:cubicBezTo>
                  <a:cubicBezTo>
                    <a:pt x="49982" y="81056"/>
                    <a:pt x="58066" y="57981"/>
                    <a:pt x="68853" y="34124"/>
                  </a:cubicBezTo>
                  <a:cubicBezTo>
                    <a:pt x="73041" y="24860"/>
                    <a:pt x="77469" y="15472"/>
                    <a:pt x="81405" y="6123"/>
                  </a:cubicBezTo>
                  <a:cubicBezTo>
                    <a:pt x="82264" y="4082"/>
                    <a:pt x="83083" y="2037"/>
                    <a:pt x="83864" y="0"/>
                  </a:cubicBezTo>
                  <a:lnTo>
                    <a:pt x="84163" y="0"/>
                  </a:lnTo>
                  <a:cubicBezTo>
                    <a:pt x="83371" y="2081"/>
                    <a:pt x="82536" y="4171"/>
                    <a:pt x="81657" y="6256"/>
                  </a:cubicBezTo>
                  <a:cubicBezTo>
                    <a:pt x="77718" y="15613"/>
                    <a:pt x="73285" y="25001"/>
                    <a:pt x="69102" y="34266"/>
                  </a:cubicBezTo>
                  <a:cubicBezTo>
                    <a:pt x="58319" y="58109"/>
                    <a:pt x="50254" y="81144"/>
                    <a:pt x="49525" y="102448"/>
                  </a:cubicBezTo>
                  <a:cubicBezTo>
                    <a:pt x="49498" y="103291"/>
                    <a:pt x="49482" y="104126"/>
                    <a:pt x="49482" y="104957"/>
                  </a:cubicBezTo>
                  <a:cubicBezTo>
                    <a:pt x="49482" y="107108"/>
                    <a:pt x="49580" y="109225"/>
                    <a:pt x="49789" y="111288"/>
                  </a:cubicBezTo>
                  <a:cubicBezTo>
                    <a:pt x="49797" y="111376"/>
                    <a:pt x="49742" y="111451"/>
                    <a:pt x="49667" y="111460"/>
                  </a:cubicBezTo>
                  <a:cubicBezTo>
                    <a:pt x="49592" y="111469"/>
                    <a:pt x="49521" y="111412"/>
                    <a:pt x="49513" y="111323"/>
                  </a:cubicBezTo>
                  <a:close/>
                  <a:moveTo>
                    <a:pt x="64760" y="118781"/>
                  </a:moveTo>
                  <a:cubicBezTo>
                    <a:pt x="61265" y="112397"/>
                    <a:pt x="59938" y="104953"/>
                    <a:pt x="59938" y="97031"/>
                  </a:cubicBezTo>
                  <a:cubicBezTo>
                    <a:pt x="59938" y="96196"/>
                    <a:pt x="59954" y="95361"/>
                    <a:pt x="59981" y="94517"/>
                  </a:cubicBezTo>
                  <a:cubicBezTo>
                    <a:pt x="60718" y="73369"/>
                    <a:pt x="68763" y="50621"/>
                    <a:pt x="79132" y="27148"/>
                  </a:cubicBezTo>
                  <a:cubicBezTo>
                    <a:pt x="81858" y="20985"/>
                    <a:pt x="84671" y="14765"/>
                    <a:pt x="87342" y="8549"/>
                  </a:cubicBezTo>
                  <a:lnTo>
                    <a:pt x="87342" y="9260"/>
                  </a:lnTo>
                  <a:cubicBezTo>
                    <a:pt x="84746" y="15290"/>
                    <a:pt x="82024" y="21317"/>
                    <a:pt x="79380" y="27285"/>
                  </a:cubicBezTo>
                  <a:cubicBezTo>
                    <a:pt x="69015" y="50744"/>
                    <a:pt x="60990" y="73461"/>
                    <a:pt x="60261" y="94531"/>
                  </a:cubicBezTo>
                  <a:cubicBezTo>
                    <a:pt x="60233" y="95370"/>
                    <a:pt x="60218" y="96201"/>
                    <a:pt x="60218" y="97031"/>
                  </a:cubicBezTo>
                  <a:cubicBezTo>
                    <a:pt x="60218" y="104913"/>
                    <a:pt x="61537" y="112300"/>
                    <a:pt x="65000" y="118617"/>
                  </a:cubicBezTo>
                  <a:cubicBezTo>
                    <a:pt x="65040" y="118688"/>
                    <a:pt x="65020" y="118785"/>
                    <a:pt x="64953" y="118829"/>
                  </a:cubicBezTo>
                  <a:cubicBezTo>
                    <a:pt x="64886" y="118873"/>
                    <a:pt x="64803" y="118851"/>
                    <a:pt x="64760" y="118781"/>
                  </a:cubicBezTo>
                  <a:close/>
                  <a:moveTo>
                    <a:pt x="43860" y="106976"/>
                  </a:moveTo>
                  <a:cubicBezTo>
                    <a:pt x="43868" y="106782"/>
                    <a:pt x="43872" y="106592"/>
                    <a:pt x="43876" y="106397"/>
                  </a:cubicBezTo>
                  <a:cubicBezTo>
                    <a:pt x="44612" y="84899"/>
                    <a:pt x="52720" y="61657"/>
                    <a:pt x="63708" y="37614"/>
                  </a:cubicBezTo>
                  <a:cubicBezTo>
                    <a:pt x="67963" y="28306"/>
                    <a:pt x="72482" y="18878"/>
                    <a:pt x="76532" y="9481"/>
                  </a:cubicBezTo>
                  <a:cubicBezTo>
                    <a:pt x="77895" y="6322"/>
                    <a:pt x="79167" y="3154"/>
                    <a:pt x="80345" y="0"/>
                  </a:cubicBezTo>
                  <a:lnTo>
                    <a:pt x="80645" y="0"/>
                  </a:lnTo>
                  <a:cubicBezTo>
                    <a:pt x="79455" y="3199"/>
                    <a:pt x="78163" y="6410"/>
                    <a:pt x="76780" y="9618"/>
                  </a:cubicBezTo>
                  <a:cubicBezTo>
                    <a:pt x="72730" y="19024"/>
                    <a:pt x="68211" y="28452"/>
                    <a:pt x="63956" y="37756"/>
                  </a:cubicBezTo>
                  <a:cubicBezTo>
                    <a:pt x="52976" y="61785"/>
                    <a:pt x="44884" y="84992"/>
                    <a:pt x="44155" y="106406"/>
                  </a:cubicBezTo>
                  <a:cubicBezTo>
                    <a:pt x="44148" y="106600"/>
                    <a:pt x="44144" y="106790"/>
                    <a:pt x="44140" y="106985"/>
                  </a:cubicBezTo>
                  <a:cubicBezTo>
                    <a:pt x="44136" y="107069"/>
                    <a:pt x="44073" y="107135"/>
                    <a:pt x="43998" y="107135"/>
                  </a:cubicBezTo>
                  <a:cubicBezTo>
                    <a:pt x="43919" y="107131"/>
                    <a:pt x="43860" y="107060"/>
                    <a:pt x="43860" y="106976"/>
                  </a:cubicBezTo>
                  <a:close/>
                  <a:moveTo>
                    <a:pt x="25225" y="85743"/>
                  </a:moveTo>
                  <a:cubicBezTo>
                    <a:pt x="28645" y="75728"/>
                    <a:pt x="32994" y="65469"/>
                    <a:pt x="38006" y="55052"/>
                  </a:cubicBezTo>
                  <a:cubicBezTo>
                    <a:pt x="42572" y="45549"/>
                    <a:pt x="47548" y="35918"/>
                    <a:pt x="52165" y="26304"/>
                  </a:cubicBezTo>
                  <a:cubicBezTo>
                    <a:pt x="56408" y="17473"/>
                    <a:pt x="60111" y="8619"/>
                    <a:pt x="63125" y="0"/>
                  </a:cubicBezTo>
                  <a:lnTo>
                    <a:pt x="63420" y="0"/>
                  </a:lnTo>
                  <a:cubicBezTo>
                    <a:pt x="60399" y="8664"/>
                    <a:pt x="56676" y="17575"/>
                    <a:pt x="52409" y="26450"/>
                  </a:cubicBezTo>
                  <a:cubicBezTo>
                    <a:pt x="47792" y="36072"/>
                    <a:pt x="42816" y="45704"/>
                    <a:pt x="38250" y="55202"/>
                  </a:cubicBezTo>
                  <a:cubicBezTo>
                    <a:pt x="33243" y="65606"/>
                    <a:pt x="28901" y="75856"/>
                    <a:pt x="25485" y="85854"/>
                  </a:cubicBezTo>
                  <a:cubicBezTo>
                    <a:pt x="25458" y="85933"/>
                    <a:pt x="25379" y="85973"/>
                    <a:pt x="25308" y="85942"/>
                  </a:cubicBezTo>
                  <a:cubicBezTo>
                    <a:pt x="25233" y="85911"/>
                    <a:pt x="25198" y="85823"/>
                    <a:pt x="25225" y="85743"/>
                  </a:cubicBezTo>
                  <a:close/>
                  <a:moveTo>
                    <a:pt x="28085" y="89737"/>
                  </a:moveTo>
                  <a:cubicBezTo>
                    <a:pt x="31738" y="77358"/>
                    <a:pt x="36942" y="64586"/>
                    <a:pt x="43143" y="51562"/>
                  </a:cubicBezTo>
                  <a:cubicBezTo>
                    <a:pt x="47654" y="42103"/>
                    <a:pt x="52539" y="32507"/>
                    <a:pt x="57038" y="22942"/>
                  </a:cubicBezTo>
                  <a:cubicBezTo>
                    <a:pt x="60655" y="15251"/>
                    <a:pt x="63842" y="7546"/>
                    <a:pt x="66505" y="0"/>
                  </a:cubicBezTo>
                  <a:lnTo>
                    <a:pt x="66805" y="0"/>
                  </a:lnTo>
                  <a:cubicBezTo>
                    <a:pt x="64126" y="7594"/>
                    <a:pt x="60923" y="15348"/>
                    <a:pt x="57282" y="23088"/>
                  </a:cubicBezTo>
                  <a:cubicBezTo>
                    <a:pt x="52779" y="32662"/>
                    <a:pt x="47894" y="42253"/>
                    <a:pt x="43391" y="51712"/>
                  </a:cubicBezTo>
                  <a:cubicBezTo>
                    <a:pt x="37194" y="64723"/>
                    <a:pt x="31994" y="77482"/>
                    <a:pt x="28349" y="89834"/>
                  </a:cubicBezTo>
                  <a:cubicBezTo>
                    <a:pt x="28326" y="89918"/>
                    <a:pt x="28247" y="89962"/>
                    <a:pt x="28176" y="89932"/>
                  </a:cubicBezTo>
                  <a:cubicBezTo>
                    <a:pt x="28101" y="89905"/>
                    <a:pt x="28062" y="89817"/>
                    <a:pt x="28085" y="89737"/>
                  </a:cubicBezTo>
                  <a:close/>
                  <a:moveTo>
                    <a:pt x="31296" y="93886"/>
                  </a:moveTo>
                  <a:cubicBezTo>
                    <a:pt x="34866" y="79147"/>
                    <a:pt x="40878" y="63795"/>
                    <a:pt x="48288" y="48076"/>
                  </a:cubicBezTo>
                  <a:cubicBezTo>
                    <a:pt x="52732" y="38653"/>
                    <a:pt x="57523" y="29101"/>
                    <a:pt x="61912" y="19576"/>
                  </a:cubicBezTo>
                  <a:cubicBezTo>
                    <a:pt x="64929" y="13024"/>
                    <a:pt x="67616" y="6463"/>
                    <a:pt x="69921" y="0"/>
                  </a:cubicBezTo>
                  <a:lnTo>
                    <a:pt x="70220" y="0"/>
                  </a:lnTo>
                  <a:cubicBezTo>
                    <a:pt x="67904" y="6512"/>
                    <a:pt x="65197" y="13121"/>
                    <a:pt x="62160" y="19722"/>
                  </a:cubicBezTo>
                  <a:cubicBezTo>
                    <a:pt x="57767" y="29251"/>
                    <a:pt x="52976" y="38803"/>
                    <a:pt x="48532" y="48222"/>
                  </a:cubicBezTo>
                  <a:cubicBezTo>
                    <a:pt x="41130" y="63928"/>
                    <a:pt x="35126" y="79262"/>
                    <a:pt x="31564" y="93970"/>
                  </a:cubicBezTo>
                  <a:cubicBezTo>
                    <a:pt x="31544" y="94053"/>
                    <a:pt x="31470" y="94102"/>
                    <a:pt x="31395" y="94076"/>
                  </a:cubicBezTo>
                  <a:cubicBezTo>
                    <a:pt x="31320" y="94053"/>
                    <a:pt x="31277" y="93970"/>
                    <a:pt x="31296" y="93886"/>
                  </a:cubicBezTo>
                  <a:close/>
                  <a:moveTo>
                    <a:pt x="34929" y="98171"/>
                  </a:moveTo>
                  <a:cubicBezTo>
                    <a:pt x="38025" y="81087"/>
                    <a:pt x="44794" y="63084"/>
                    <a:pt x="53429" y="44586"/>
                  </a:cubicBezTo>
                  <a:cubicBezTo>
                    <a:pt x="57806" y="35202"/>
                    <a:pt x="62510" y="25695"/>
                    <a:pt x="66785" y="16214"/>
                  </a:cubicBezTo>
                  <a:cubicBezTo>
                    <a:pt x="69228" y="10793"/>
                    <a:pt x="71430" y="5368"/>
                    <a:pt x="73368" y="0"/>
                  </a:cubicBezTo>
                  <a:lnTo>
                    <a:pt x="73668" y="0"/>
                  </a:lnTo>
                  <a:cubicBezTo>
                    <a:pt x="71717" y="5416"/>
                    <a:pt x="69499" y="10886"/>
                    <a:pt x="67033" y="16351"/>
                  </a:cubicBezTo>
                  <a:cubicBezTo>
                    <a:pt x="62755" y="25841"/>
                    <a:pt x="58051" y="35352"/>
                    <a:pt x="53674" y="44732"/>
                  </a:cubicBezTo>
                  <a:cubicBezTo>
                    <a:pt x="45046" y="63216"/>
                    <a:pt x="38289" y="81197"/>
                    <a:pt x="35201" y="98233"/>
                  </a:cubicBezTo>
                  <a:cubicBezTo>
                    <a:pt x="35189" y="98321"/>
                    <a:pt x="35114" y="98374"/>
                    <a:pt x="35039" y="98357"/>
                  </a:cubicBezTo>
                  <a:cubicBezTo>
                    <a:pt x="34964" y="98339"/>
                    <a:pt x="34913" y="98259"/>
                    <a:pt x="34929" y="98171"/>
                  </a:cubicBezTo>
                  <a:close/>
                  <a:moveTo>
                    <a:pt x="39081" y="102562"/>
                  </a:moveTo>
                  <a:cubicBezTo>
                    <a:pt x="41228" y="83159"/>
                    <a:pt x="48706" y="62452"/>
                    <a:pt x="58567" y="41104"/>
                  </a:cubicBezTo>
                  <a:cubicBezTo>
                    <a:pt x="62885" y="31752"/>
                    <a:pt x="67498" y="22288"/>
                    <a:pt x="71662" y="12847"/>
                  </a:cubicBezTo>
                  <a:cubicBezTo>
                    <a:pt x="73549" y="8562"/>
                    <a:pt x="75279" y="4268"/>
                    <a:pt x="76847" y="0"/>
                  </a:cubicBezTo>
                  <a:lnTo>
                    <a:pt x="77146" y="0"/>
                  </a:lnTo>
                  <a:cubicBezTo>
                    <a:pt x="75567" y="4312"/>
                    <a:pt x="73817" y="8650"/>
                    <a:pt x="71911" y="12984"/>
                  </a:cubicBezTo>
                  <a:cubicBezTo>
                    <a:pt x="67746" y="22434"/>
                    <a:pt x="63129" y="31902"/>
                    <a:pt x="58815" y="41246"/>
                  </a:cubicBezTo>
                  <a:cubicBezTo>
                    <a:pt x="48958" y="62580"/>
                    <a:pt x="41492" y="83256"/>
                    <a:pt x="39357" y="102598"/>
                  </a:cubicBezTo>
                  <a:cubicBezTo>
                    <a:pt x="39349" y="102686"/>
                    <a:pt x="39278" y="102744"/>
                    <a:pt x="39203" y="102735"/>
                  </a:cubicBezTo>
                  <a:cubicBezTo>
                    <a:pt x="39128" y="102726"/>
                    <a:pt x="39073" y="102646"/>
                    <a:pt x="39081" y="102562"/>
                  </a:cubicBezTo>
                  <a:close/>
                  <a:moveTo>
                    <a:pt x="1788" y="37137"/>
                  </a:moveTo>
                  <a:cubicBezTo>
                    <a:pt x="2879" y="34924"/>
                    <a:pt x="3915" y="32724"/>
                    <a:pt x="4893" y="30537"/>
                  </a:cubicBezTo>
                  <a:cubicBezTo>
                    <a:pt x="9656" y="19890"/>
                    <a:pt x="12851" y="9379"/>
                    <a:pt x="13438" y="0"/>
                  </a:cubicBezTo>
                  <a:lnTo>
                    <a:pt x="13717" y="0"/>
                  </a:lnTo>
                  <a:cubicBezTo>
                    <a:pt x="13126" y="9450"/>
                    <a:pt x="9920" y="19996"/>
                    <a:pt x="5141" y="30678"/>
                  </a:cubicBezTo>
                  <a:cubicBezTo>
                    <a:pt x="4164" y="32865"/>
                    <a:pt x="3124" y="35070"/>
                    <a:pt x="2032" y="37287"/>
                  </a:cubicBezTo>
                  <a:cubicBezTo>
                    <a:pt x="1997" y="37362"/>
                    <a:pt x="1910" y="37389"/>
                    <a:pt x="1843" y="37349"/>
                  </a:cubicBezTo>
                  <a:cubicBezTo>
                    <a:pt x="1776" y="37305"/>
                    <a:pt x="1753" y="37212"/>
                    <a:pt x="1788" y="37137"/>
                  </a:cubicBezTo>
                  <a:close/>
                  <a:moveTo>
                    <a:pt x="2722" y="40716"/>
                  </a:moveTo>
                  <a:cubicBezTo>
                    <a:pt x="5050" y="36218"/>
                    <a:pt x="7205" y="31761"/>
                    <a:pt x="9116" y="27365"/>
                  </a:cubicBezTo>
                  <a:cubicBezTo>
                    <a:pt x="13241" y="17884"/>
                    <a:pt x="16125" y="8535"/>
                    <a:pt x="17027" y="0"/>
                  </a:cubicBezTo>
                  <a:lnTo>
                    <a:pt x="17306" y="0"/>
                  </a:lnTo>
                  <a:cubicBezTo>
                    <a:pt x="16404" y="8593"/>
                    <a:pt x="13505" y="17985"/>
                    <a:pt x="9368" y="27502"/>
                  </a:cubicBezTo>
                  <a:cubicBezTo>
                    <a:pt x="7453" y="31902"/>
                    <a:pt x="5294" y="36368"/>
                    <a:pt x="2962" y="40875"/>
                  </a:cubicBezTo>
                  <a:cubicBezTo>
                    <a:pt x="2923" y="40950"/>
                    <a:pt x="2840" y="40972"/>
                    <a:pt x="2773" y="40932"/>
                  </a:cubicBezTo>
                  <a:cubicBezTo>
                    <a:pt x="2706" y="40888"/>
                    <a:pt x="2682" y="40791"/>
                    <a:pt x="2722" y="40716"/>
                  </a:cubicBezTo>
                  <a:close/>
                  <a:moveTo>
                    <a:pt x="16251" y="71407"/>
                  </a:moveTo>
                  <a:cubicBezTo>
                    <a:pt x="16645" y="70603"/>
                    <a:pt x="17039" y="69803"/>
                    <a:pt x="17440" y="68999"/>
                  </a:cubicBezTo>
                  <a:cubicBezTo>
                    <a:pt x="22263" y="59346"/>
                    <a:pt x="27597" y="49547"/>
                    <a:pt x="32671" y="39766"/>
                  </a:cubicBezTo>
                  <a:cubicBezTo>
                    <a:pt x="39656" y="26296"/>
                    <a:pt x="45708" y="12750"/>
                    <a:pt x="49955" y="0"/>
                  </a:cubicBezTo>
                  <a:lnTo>
                    <a:pt x="50250" y="0"/>
                  </a:lnTo>
                  <a:cubicBezTo>
                    <a:pt x="45995" y="12808"/>
                    <a:pt x="39920" y="26402"/>
                    <a:pt x="32912" y="39920"/>
                  </a:cubicBezTo>
                  <a:cubicBezTo>
                    <a:pt x="27837" y="49706"/>
                    <a:pt x="22503" y="59505"/>
                    <a:pt x="17681" y="69154"/>
                  </a:cubicBezTo>
                  <a:cubicBezTo>
                    <a:pt x="17283" y="69954"/>
                    <a:pt x="16889" y="70758"/>
                    <a:pt x="16495" y="71553"/>
                  </a:cubicBezTo>
                  <a:cubicBezTo>
                    <a:pt x="16459" y="71632"/>
                    <a:pt x="16373" y="71659"/>
                    <a:pt x="16306" y="71615"/>
                  </a:cubicBezTo>
                  <a:cubicBezTo>
                    <a:pt x="16239" y="71575"/>
                    <a:pt x="16215" y="71482"/>
                    <a:pt x="16251" y="71407"/>
                  </a:cubicBezTo>
                  <a:close/>
                  <a:moveTo>
                    <a:pt x="2355" y="7652"/>
                  </a:moveTo>
                  <a:cubicBezTo>
                    <a:pt x="2076" y="11487"/>
                    <a:pt x="1359" y="15507"/>
                    <a:pt x="275" y="19642"/>
                  </a:cubicBezTo>
                  <a:cubicBezTo>
                    <a:pt x="252" y="19726"/>
                    <a:pt x="173" y="19775"/>
                    <a:pt x="102" y="19748"/>
                  </a:cubicBezTo>
                  <a:cubicBezTo>
                    <a:pt x="27" y="19726"/>
                    <a:pt x="-16" y="19638"/>
                    <a:pt x="7" y="19558"/>
                  </a:cubicBezTo>
                  <a:cubicBezTo>
                    <a:pt x="1087" y="15436"/>
                    <a:pt x="1800" y="11438"/>
                    <a:pt x="2076" y="7625"/>
                  </a:cubicBezTo>
                  <a:cubicBezTo>
                    <a:pt x="2084" y="7541"/>
                    <a:pt x="2151" y="7480"/>
                    <a:pt x="2229" y="7484"/>
                  </a:cubicBezTo>
                  <a:cubicBezTo>
                    <a:pt x="2304" y="7493"/>
                    <a:pt x="2359" y="7568"/>
                    <a:pt x="2355" y="7652"/>
                  </a:cubicBezTo>
                  <a:close/>
                  <a:moveTo>
                    <a:pt x="6240" y="0"/>
                  </a:moveTo>
                  <a:cubicBezTo>
                    <a:pt x="6260" y="579"/>
                    <a:pt x="6271" y="1162"/>
                    <a:pt x="6271" y="1750"/>
                  </a:cubicBezTo>
                  <a:cubicBezTo>
                    <a:pt x="6271" y="9856"/>
                    <a:pt x="4109" y="18904"/>
                    <a:pt x="488" y="28231"/>
                  </a:cubicBezTo>
                  <a:cubicBezTo>
                    <a:pt x="456" y="28306"/>
                    <a:pt x="374" y="28345"/>
                    <a:pt x="303" y="28310"/>
                  </a:cubicBezTo>
                  <a:cubicBezTo>
                    <a:pt x="232" y="28275"/>
                    <a:pt x="200" y="28182"/>
                    <a:pt x="232" y="28102"/>
                  </a:cubicBezTo>
                  <a:cubicBezTo>
                    <a:pt x="3845" y="18807"/>
                    <a:pt x="5996" y="9795"/>
                    <a:pt x="5996" y="1750"/>
                  </a:cubicBezTo>
                  <a:cubicBezTo>
                    <a:pt x="5996" y="1162"/>
                    <a:pt x="5984" y="579"/>
                    <a:pt x="5960" y="0"/>
                  </a:cubicBezTo>
                  <a:close/>
                  <a:moveTo>
                    <a:pt x="3730" y="44042"/>
                  </a:moveTo>
                  <a:cubicBezTo>
                    <a:pt x="7323" y="37327"/>
                    <a:pt x="10593" y="30683"/>
                    <a:pt x="13335" y="24197"/>
                  </a:cubicBezTo>
                  <a:cubicBezTo>
                    <a:pt x="16865" y="15856"/>
                    <a:pt x="19426" y="7639"/>
                    <a:pt x="20521" y="0"/>
                  </a:cubicBezTo>
                  <a:lnTo>
                    <a:pt x="20801" y="0"/>
                  </a:lnTo>
                  <a:cubicBezTo>
                    <a:pt x="19706" y="7692"/>
                    <a:pt x="17129" y="15953"/>
                    <a:pt x="13587" y="24330"/>
                  </a:cubicBezTo>
                  <a:cubicBezTo>
                    <a:pt x="10838" y="30828"/>
                    <a:pt x="7564" y="37482"/>
                    <a:pt x="3971" y="44201"/>
                  </a:cubicBezTo>
                  <a:cubicBezTo>
                    <a:pt x="3931" y="44277"/>
                    <a:pt x="3845" y="44299"/>
                    <a:pt x="3778" y="44254"/>
                  </a:cubicBezTo>
                  <a:cubicBezTo>
                    <a:pt x="3711" y="44210"/>
                    <a:pt x="3691" y="44113"/>
                    <a:pt x="3730" y="44042"/>
                  </a:cubicBezTo>
                  <a:close/>
                  <a:moveTo>
                    <a:pt x="945" y="33108"/>
                  </a:moveTo>
                  <a:cubicBezTo>
                    <a:pt x="6224" y="21476"/>
                    <a:pt x="9608" y="10015"/>
                    <a:pt x="9754" y="0"/>
                  </a:cubicBezTo>
                  <a:lnTo>
                    <a:pt x="10034" y="0"/>
                  </a:lnTo>
                  <a:cubicBezTo>
                    <a:pt x="9884" y="10091"/>
                    <a:pt x="6484" y="21586"/>
                    <a:pt x="1193" y="33249"/>
                  </a:cubicBezTo>
                  <a:cubicBezTo>
                    <a:pt x="1158" y="33324"/>
                    <a:pt x="1075" y="33355"/>
                    <a:pt x="1008" y="33316"/>
                  </a:cubicBezTo>
                  <a:cubicBezTo>
                    <a:pt x="937" y="33276"/>
                    <a:pt x="910" y="33183"/>
                    <a:pt x="945" y="33108"/>
                  </a:cubicBezTo>
                  <a:close/>
                  <a:moveTo>
                    <a:pt x="11279" y="62147"/>
                  </a:moveTo>
                  <a:cubicBezTo>
                    <a:pt x="13532" y="58056"/>
                    <a:pt x="15805" y="53952"/>
                    <a:pt x="18051" y="49856"/>
                  </a:cubicBezTo>
                  <a:lnTo>
                    <a:pt x="18051" y="49856"/>
                  </a:lnTo>
                  <a:cubicBezTo>
                    <a:pt x="26317" y="34668"/>
                    <a:pt x="33751" y="19417"/>
                    <a:pt x="38675" y="5160"/>
                  </a:cubicBezTo>
                  <a:cubicBezTo>
                    <a:pt x="39274" y="3433"/>
                    <a:pt x="39830" y="1710"/>
                    <a:pt x="40338" y="0"/>
                  </a:cubicBezTo>
                  <a:lnTo>
                    <a:pt x="40633" y="0"/>
                  </a:lnTo>
                  <a:cubicBezTo>
                    <a:pt x="40113" y="1745"/>
                    <a:pt x="39546" y="3508"/>
                    <a:pt x="38935" y="5275"/>
                  </a:cubicBezTo>
                  <a:cubicBezTo>
                    <a:pt x="33999" y="19558"/>
                    <a:pt x="26561" y="34822"/>
                    <a:pt x="18291" y="50020"/>
                  </a:cubicBezTo>
                  <a:lnTo>
                    <a:pt x="18287" y="50020"/>
                  </a:lnTo>
                  <a:cubicBezTo>
                    <a:pt x="16042" y="54115"/>
                    <a:pt x="13765" y="58220"/>
                    <a:pt x="11515" y="62311"/>
                  </a:cubicBezTo>
                  <a:cubicBezTo>
                    <a:pt x="11476" y="62381"/>
                    <a:pt x="11389" y="62403"/>
                    <a:pt x="11326" y="62359"/>
                  </a:cubicBezTo>
                  <a:cubicBezTo>
                    <a:pt x="11259" y="62315"/>
                    <a:pt x="11239" y="62218"/>
                    <a:pt x="11279" y="62147"/>
                  </a:cubicBezTo>
                  <a:close/>
                  <a:moveTo>
                    <a:pt x="9841" y="59196"/>
                  </a:moveTo>
                  <a:cubicBezTo>
                    <a:pt x="10952" y="57203"/>
                    <a:pt x="12067" y="55211"/>
                    <a:pt x="13178" y="53218"/>
                  </a:cubicBezTo>
                  <a:lnTo>
                    <a:pt x="13178" y="53223"/>
                  </a:lnTo>
                  <a:cubicBezTo>
                    <a:pt x="21616" y="37981"/>
                    <a:pt x="29303" y="22677"/>
                    <a:pt x="34452" y="8332"/>
                  </a:cubicBezTo>
                  <a:cubicBezTo>
                    <a:pt x="35457" y="5531"/>
                    <a:pt x="36355" y="2744"/>
                    <a:pt x="37123" y="0"/>
                  </a:cubicBezTo>
                  <a:lnTo>
                    <a:pt x="37415" y="0"/>
                  </a:lnTo>
                  <a:cubicBezTo>
                    <a:pt x="36639" y="2783"/>
                    <a:pt x="35728" y="5606"/>
                    <a:pt x="34708" y="8452"/>
                  </a:cubicBezTo>
                  <a:cubicBezTo>
                    <a:pt x="29551" y="22819"/>
                    <a:pt x="21857" y="38136"/>
                    <a:pt x="13414" y="53386"/>
                  </a:cubicBezTo>
                  <a:lnTo>
                    <a:pt x="13414" y="53386"/>
                  </a:lnTo>
                  <a:cubicBezTo>
                    <a:pt x="12303" y="55379"/>
                    <a:pt x="11188" y="57371"/>
                    <a:pt x="10077" y="59364"/>
                  </a:cubicBezTo>
                  <a:cubicBezTo>
                    <a:pt x="10034" y="59435"/>
                    <a:pt x="9951" y="59457"/>
                    <a:pt x="9884" y="59412"/>
                  </a:cubicBezTo>
                  <a:cubicBezTo>
                    <a:pt x="9821" y="59364"/>
                    <a:pt x="9801" y="59267"/>
                    <a:pt x="9841" y="59196"/>
                  </a:cubicBezTo>
                  <a:close/>
                  <a:moveTo>
                    <a:pt x="4814" y="47214"/>
                  </a:moveTo>
                  <a:cubicBezTo>
                    <a:pt x="9667" y="38326"/>
                    <a:pt x="14064" y="29534"/>
                    <a:pt x="17563" y="21021"/>
                  </a:cubicBezTo>
                  <a:cubicBezTo>
                    <a:pt x="20517" y="13815"/>
                    <a:pt x="22759" y="6711"/>
                    <a:pt x="23949" y="0"/>
                  </a:cubicBezTo>
                  <a:lnTo>
                    <a:pt x="24229" y="0"/>
                  </a:lnTo>
                  <a:cubicBezTo>
                    <a:pt x="23039" y="6759"/>
                    <a:pt x="20785" y="13908"/>
                    <a:pt x="17815" y="21153"/>
                  </a:cubicBezTo>
                  <a:cubicBezTo>
                    <a:pt x="14312" y="29680"/>
                    <a:pt x="9908" y="38480"/>
                    <a:pt x="5050" y="47374"/>
                  </a:cubicBezTo>
                  <a:cubicBezTo>
                    <a:pt x="5011" y="47449"/>
                    <a:pt x="4924" y="47471"/>
                    <a:pt x="4857" y="47427"/>
                  </a:cubicBezTo>
                  <a:cubicBezTo>
                    <a:pt x="4794" y="47382"/>
                    <a:pt x="4774" y="47285"/>
                    <a:pt x="4814" y="47210"/>
                  </a:cubicBezTo>
                  <a:close/>
                  <a:moveTo>
                    <a:pt x="14474" y="68226"/>
                  </a:moveTo>
                  <a:cubicBezTo>
                    <a:pt x="18764" y="59916"/>
                    <a:pt x="23358" y="51509"/>
                    <a:pt x="27798" y="43123"/>
                  </a:cubicBezTo>
                  <a:lnTo>
                    <a:pt x="27798" y="43123"/>
                  </a:lnTo>
                  <a:cubicBezTo>
                    <a:pt x="35504" y="28465"/>
                    <a:pt x="42249" y="13744"/>
                    <a:pt x="46736" y="0"/>
                  </a:cubicBezTo>
                  <a:lnTo>
                    <a:pt x="47031" y="0"/>
                  </a:lnTo>
                  <a:cubicBezTo>
                    <a:pt x="42536" y="13806"/>
                    <a:pt x="35768" y="28575"/>
                    <a:pt x="28038" y="43283"/>
                  </a:cubicBezTo>
                  <a:lnTo>
                    <a:pt x="28038" y="43283"/>
                  </a:lnTo>
                  <a:cubicBezTo>
                    <a:pt x="23594" y="51668"/>
                    <a:pt x="19001" y="60075"/>
                    <a:pt x="14714" y="68381"/>
                  </a:cubicBezTo>
                  <a:cubicBezTo>
                    <a:pt x="14675" y="68456"/>
                    <a:pt x="14588" y="68482"/>
                    <a:pt x="14525" y="68438"/>
                  </a:cubicBezTo>
                  <a:cubicBezTo>
                    <a:pt x="14458" y="68399"/>
                    <a:pt x="14434" y="68301"/>
                    <a:pt x="14474" y="68226"/>
                  </a:cubicBezTo>
                  <a:close/>
                  <a:moveTo>
                    <a:pt x="12819" y="65147"/>
                  </a:moveTo>
                  <a:cubicBezTo>
                    <a:pt x="16140" y="58949"/>
                    <a:pt x="19572" y="52715"/>
                    <a:pt x="22928" y="46490"/>
                  </a:cubicBezTo>
                  <a:lnTo>
                    <a:pt x="22928" y="46490"/>
                  </a:lnTo>
                  <a:cubicBezTo>
                    <a:pt x="31021" y="31354"/>
                    <a:pt x="38195" y="16156"/>
                    <a:pt x="42895" y="1988"/>
                  </a:cubicBezTo>
                  <a:cubicBezTo>
                    <a:pt x="43115" y="1325"/>
                    <a:pt x="43332" y="663"/>
                    <a:pt x="43537" y="0"/>
                  </a:cubicBezTo>
                  <a:lnTo>
                    <a:pt x="43832" y="0"/>
                  </a:lnTo>
                  <a:cubicBezTo>
                    <a:pt x="43616" y="698"/>
                    <a:pt x="43387" y="1396"/>
                    <a:pt x="43155" y="2094"/>
                  </a:cubicBezTo>
                  <a:cubicBezTo>
                    <a:pt x="38447" y="16293"/>
                    <a:pt x="31265" y="31504"/>
                    <a:pt x="23165" y="46649"/>
                  </a:cubicBezTo>
                  <a:lnTo>
                    <a:pt x="23165" y="46649"/>
                  </a:lnTo>
                  <a:cubicBezTo>
                    <a:pt x="19808" y="52878"/>
                    <a:pt x="16377" y="59112"/>
                    <a:pt x="13059" y="65310"/>
                  </a:cubicBezTo>
                  <a:cubicBezTo>
                    <a:pt x="13020" y="65381"/>
                    <a:pt x="12933" y="65408"/>
                    <a:pt x="12866" y="65363"/>
                  </a:cubicBezTo>
                  <a:cubicBezTo>
                    <a:pt x="12803" y="65319"/>
                    <a:pt x="12780" y="65222"/>
                    <a:pt x="12819" y="65147"/>
                  </a:cubicBezTo>
                  <a:close/>
                  <a:moveTo>
                    <a:pt x="8486" y="56267"/>
                  </a:moveTo>
                  <a:cubicBezTo>
                    <a:pt x="17023" y="41078"/>
                    <a:pt x="24898" y="25832"/>
                    <a:pt x="30229" y="11500"/>
                  </a:cubicBezTo>
                  <a:cubicBezTo>
                    <a:pt x="31675" y="7621"/>
                    <a:pt x="32912" y="3769"/>
                    <a:pt x="33885" y="0"/>
                  </a:cubicBezTo>
                  <a:lnTo>
                    <a:pt x="34176" y="0"/>
                  </a:lnTo>
                  <a:cubicBezTo>
                    <a:pt x="33195" y="3808"/>
                    <a:pt x="31946" y="7700"/>
                    <a:pt x="30485" y="11624"/>
                  </a:cubicBezTo>
                  <a:cubicBezTo>
                    <a:pt x="25146" y="25977"/>
                    <a:pt x="17263" y="41237"/>
                    <a:pt x="8722" y="56435"/>
                  </a:cubicBezTo>
                  <a:cubicBezTo>
                    <a:pt x="8679" y="56505"/>
                    <a:pt x="8596" y="56528"/>
                    <a:pt x="8529" y="56483"/>
                  </a:cubicBezTo>
                  <a:cubicBezTo>
                    <a:pt x="8466" y="56435"/>
                    <a:pt x="8446" y="56342"/>
                    <a:pt x="8486" y="56267"/>
                  </a:cubicBezTo>
                  <a:close/>
                  <a:moveTo>
                    <a:pt x="5968" y="50289"/>
                  </a:moveTo>
                  <a:cubicBezTo>
                    <a:pt x="12071" y="39262"/>
                    <a:pt x="17610" y="28337"/>
                    <a:pt x="21786" y="17848"/>
                  </a:cubicBezTo>
                  <a:cubicBezTo>
                    <a:pt x="24205" y="11761"/>
                    <a:pt x="26116" y="5752"/>
                    <a:pt x="27305" y="0"/>
                  </a:cubicBezTo>
                  <a:lnTo>
                    <a:pt x="27593" y="0"/>
                  </a:lnTo>
                  <a:cubicBezTo>
                    <a:pt x="26391" y="5801"/>
                    <a:pt x="24477" y="11849"/>
                    <a:pt x="22038" y="17977"/>
                  </a:cubicBezTo>
                  <a:cubicBezTo>
                    <a:pt x="17858" y="28482"/>
                    <a:pt x="12311" y="39421"/>
                    <a:pt x="6204" y="50453"/>
                  </a:cubicBezTo>
                  <a:cubicBezTo>
                    <a:pt x="6165" y="50528"/>
                    <a:pt x="6078" y="50550"/>
                    <a:pt x="6011" y="50506"/>
                  </a:cubicBezTo>
                  <a:cubicBezTo>
                    <a:pt x="5948" y="50457"/>
                    <a:pt x="5929" y="50364"/>
                    <a:pt x="5968" y="50289"/>
                  </a:cubicBezTo>
                  <a:close/>
                  <a:moveTo>
                    <a:pt x="7193" y="53302"/>
                  </a:moveTo>
                  <a:cubicBezTo>
                    <a:pt x="14525" y="40172"/>
                    <a:pt x="21223" y="27095"/>
                    <a:pt x="26009" y="14676"/>
                  </a:cubicBezTo>
                  <a:cubicBezTo>
                    <a:pt x="27924" y="9693"/>
                    <a:pt x="29496" y="4771"/>
                    <a:pt x="30615" y="0"/>
                  </a:cubicBezTo>
                  <a:lnTo>
                    <a:pt x="30906" y="0"/>
                  </a:lnTo>
                  <a:cubicBezTo>
                    <a:pt x="29780" y="4816"/>
                    <a:pt x="28192" y="9777"/>
                    <a:pt x="26261" y="14800"/>
                  </a:cubicBezTo>
                  <a:cubicBezTo>
                    <a:pt x="21471" y="27245"/>
                    <a:pt x="14765" y="40331"/>
                    <a:pt x="7430" y="53466"/>
                  </a:cubicBezTo>
                  <a:cubicBezTo>
                    <a:pt x="7386" y="53541"/>
                    <a:pt x="7304" y="53563"/>
                    <a:pt x="7237" y="53514"/>
                  </a:cubicBezTo>
                  <a:cubicBezTo>
                    <a:pt x="7174" y="53470"/>
                    <a:pt x="7154" y="53373"/>
                    <a:pt x="7193" y="53302"/>
                  </a:cubicBezTo>
                  <a:close/>
                  <a:moveTo>
                    <a:pt x="81421" y="118701"/>
                  </a:moveTo>
                  <a:cubicBezTo>
                    <a:pt x="79522" y="116797"/>
                    <a:pt x="77859" y="114721"/>
                    <a:pt x="76461" y="112476"/>
                  </a:cubicBezTo>
                  <a:cubicBezTo>
                    <a:pt x="72265" y="105739"/>
                    <a:pt x="70677" y="97694"/>
                    <a:pt x="70677" y="89097"/>
                  </a:cubicBezTo>
                  <a:cubicBezTo>
                    <a:pt x="70677" y="88270"/>
                    <a:pt x="70693" y="87440"/>
                    <a:pt x="70721" y="86605"/>
                  </a:cubicBezTo>
                  <a:cubicBezTo>
                    <a:pt x="71406" y="67153"/>
                    <a:pt x="78364" y="46410"/>
                    <a:pt x="87342" y="25041"/>
                  </a:cubicBezTo>
                  <a:lnTo>
                    <a:pt x="87342" y="25774"/>
                  </a:lnTo>
                  <a:cubicBezTo>
                    <a:pt x="78490" y="46914"/>
                    <a:pt x="71674" y="67422"/>
                    <a:pt x="71000" y="86618"/>
                  </a:cubicBezTo>
                  <a:cubicBezTo>
                    <a:pt x="70969" y="87449"/>
                    <a:pt x="70957" y="88275"/>
                    <a:pt x="70957" y="89097"/>
                  </a:cubicBezTo>
                  <a:cubicBezTo>
                    <a:pt x="70957" y="97654"/>
                    <a:pt x="72533" y="105628"/>
                    <a:pt x="76689" y="112295"/>
                  </a:cubicBezTo>
                  <a:cubicBezTo>
                    <a:pt x="78076" y="114522"/>
                    <a:pt x="79719" y="116581"/>
                    <a:pt x="81606" y="118467"/>
                  </a:cubicBezTo>
                  <a:cubicBezTo>
                    <a:pt x="81665" y="118524"/>
                    <a:pt x="81669" y="118622"/>
                    <a:pt x="81618" y="118688"/>
                  </a:cubicBezTo>
                  <a:cubicBezTo>
                    <a:pt x="81567" y="118750"/>
                    <a:pt x="81480" y="118759"/>
                    <a:pt x="81421" y="118701"/>
                  </a:cubicBezTo>
                  <a:close/>
                  <a:moveTo>
                    <a:pt x="87342" y="115339"/>
                  </a:moveTo>
                  <a:cubicBezTo>
                    <a:pt x="85128" y="113188"/>
                    <a:pt x="83217" y="110815"/>
                    <a:pt x="81649" y="108222"/>
                  </a:cubicBezTo>
                  <a:cubicBezTo>
                    <a:pt x="77599" y="101533"/>
                    <a:pt x="76043" y="93607"/>
                    <a:pt x="76043" y="85129"/>
                  </a:cubicBezTo>
                  <a:cubicBezTo>
                    <a:pt x="76043" y="84307"/>
                    <a:pt x="76059" y="83477"/>
                    <a:pt x="76087" y="82646"/>
                  </a:cubicBezTo>
                  <a:cubicBezTo>
                    <a:pt x="76630" y="67298"/>
                    <a:pt x="81114" y="51160"/>
                    <a:pt x="87342" y="34562"/>
                  </a:cubicBezTo>
                  <a:lnTo>
                    <a:pt x="87342" y="35366"/>
                  </a:lnTo>
                  <a:cubicBezTo>
                    <a:pt x="81255" y="51708"/>
                    <a:pt x="76898" y="67581"/>
                    <a:pt x="76366" y="82655"/>
                  </a:cubicBezTo>
                  <a:cubicBezTo>
                    <a:pt x="76335" y="83486"/>
                    <a:pt x="76323" y="84312"/>
                    <a:pt x="76323" y="85129"/>
                  </a:cubicBezTo>
                  <a:cubicBezTo>
                    <a:pt x="76323" y="93563"/>
                    <a:pt x="77871" y="101427"/>
                    <a:pt x="81878" y="108045"/>
                  </a:cubicBezTo>
                  <a:cubicBezTo>
                    <a:pt x="83391" y="110546"/>
                    <a:pt x="85223" y="112839"/>
                    <a:pt x="87342" y="114928"/>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50" y="0"/>
              <a:ext cx="3001025" cy="1144600"/>
            </a:xfrm>
            <a:custGeom>
              <a:avLst/>
              <a:gdLst/>
              <a:ahLst/>
              <a:cxnLst/>
              <a:rect l="l" t="t" r="r" b="b"/>
              <a:pathLst>
                <a:path w="120041" h="45784" extrusionOk="0">
                  <a:moveTo>
                    <a:pt x="68726" y="37614"/>
                  </a:moveTo>
                  <a:cubicBezTo>
                    <a:pt x="64022" y="32132"/>
                    <a:pt x="59609" y="26486"/>
                    <a:pt x="55327" y="20610"/>
                  </a:cubicBezTo>
                  <a:cubicBezTo>
                    <a:pt x="50493" y="13983"/>
                    <a:pt x="45801" y="7073"/>
                    <a:pt x="41022" y="0"/>
                  </a:cubicBezTo>
                  <a:lnTo>
                    <a:pt x="41373" y="0"/>
                  </a:lnTo>
                  <a:cubicBezTo>
                    <a:pt x="46108" y="7007"/>
                    <a:pt x="50753" y="13850"/>
                    <a:pt x="55540" y="20411"/>
                  </a:cubicBezTo>
                  <a:cubicBezTo>
                    <a:pt x="59822" y="26282"/>
                    <a:pt x="64227" y="31920"/>
                    <a:pt x="68927" y="37398"/>
                  </a:cubicBezTo>
                  <a:cubicBezTo>
                    <a:pt x="68978" y="37460"/>
                    <a:pt x="68978" y="37557"/>
                    <a:pt x="68923" y="37619"/>
                  </a:cubicBezTo>
                  <a:cubicBezTo>
                    <a:pt x="68868" y="37676"/>
                    <a:pt x="68781" y="37676"/>
                    <a:pt x="68726" y="37614"/>
                  </a:cubicBezTo>
                  <a:close/>
                  <a:moveTo>
                    <a:pt x="38891" y="45704"/>
                  </a:moveTo>
                  <a:cubicBezTo>
                    <a:pt x="31831" y="30621"/>
                    <a:pt x="25058" y="14972"/>
                    <a:pt x="16210" y="0"/>
                  </a:cubicBezTo>
                  <a:lnTo>
                    <a:pt x="16541" y="0"/>
                  </a:lnTo>
                  <a:cubicBezTo>
                    <a:pt x="25358" y="14946"/>
                    <a:pt x="32106" y="30537"/>
                    <a:pt x="39135" y="45558"/>
                  </a:cubicBezTo>
                  <a:cubicBezTo>
                    <a:pt x="39170" y="45633"/>
                    <a:pt x="39143" y="45726"/>
                    <a:pt x="39076" y="45765"/>
                  </a:cubicBezTo>
                  <a:cubicBezTo>
                    <a:pt x="39009" y="45805"/>
                    <a:pt x="38926" y="45779"/>
                    <a:pt x="38891" y="45699"/>
                  </a:cubicBezTo>
                  <a:close/>
                  <a:moveTo>
                    <a:pt x="77433" y="39492"/>
                  </a:moveTo>
                  <a:cubicBezTo>
                    <a:pt x="70140" y="32039"/>
                    <a:pt x="63573" y="24338"/>
                    <a:pt x="57253" y="16130"/>
                  </a:cubicBezTo>
                  <a:cubicBezTo>
                    <a:pt x="53231" y="10917"/>
                    <a:pt x="49287" y="5527"/>
                    <a:pt x="45320" y="0"/>
                  </a:cubicBezTo>
                  <a:lnTo>
                    <a:pt x="45675" y="0"/>
                  </a:lnTo>
                  <a:cubicBezTo>
                    <a:pt x="49599" y="5456"/>
                    <a:pt x="53491" y="10780"/>
                    <a:pt x="57462" y="15927"/>
                  </a:cubicBezTo>
                  <a:cubicBezTo>
                    <a:pt x="63778" y="24126"/>
                    <a:pt x="70337" y="31818"/>
                    <a:pt x="77618" y="39262"/>
                  </a:cubicBezTo>
                  <a:cubicBezTo>
                    <a:pt x="77677" y="39320"/>
                    <a:pt x="77681" y="39417"/>
                    <a:pt x="77626" y="39483"/>
                  </a:cubicBezTo>
                  <a:cubicBezTo>
                    <a:pt x="77574" y="39545"/>
                    <a:pt x="77488" y="39549"/>
                    <a:pt x="77433" y="39492"/>
                  </a:cubicBezTo>
                  <a:close/>
                  <a:moveTo>
                    <a:pt x="109210" y="35953"/>
                  </a:moveTo>
                  <a:cubicBezTo>
                    <a:pt x="102780" y="31341"/>
                    <a:pt x="96642" y="26773"/>
                    <a:pt x="90894" y="22121"/>
                  </a:cubicBezTo>
                  <a:lnTo>
                    <a:pt x="90894" y="22121"/>
                  </a:lnTo>
                  <a:cubicBezTo>
                    <a:pt x="82207" y="15047"/>
                    <a:pt x="74289" y="7842"/>
                    <a:pt x="66665" y="0"/>
                  </a:cubicBezTo>
                  <a:lnTo>
                    <a:pt x="67075" y="0"/>
                  </a:lnTo>
                  <a:cubicBezTo>
                    <a:pt x="74624" y="7745"/>
                    <a:pt x="82464" y="14871"/>
                    <a:pt x="91060" y="21869"/>
                  </a:cubicBezTo>
                  <a:lnTo>
                    <a:pt x="91060" y="21864"/>
                  </a:lnTo>
                  <a:cubicBezTo>
                    <a:pt x="96800" y="26512"/>
                    <a:pt x="102934" y="31080"/>
                    <a:pt x="109360" y="35688"/>
                  </a:cubicBezTo>
                  <a:cubicBezTo>
                    <a:pt x="109423" y="35737"/>
                    <a:pt x="109443" y="35834"/>
                    <a:pt x="109403" y="35905"/>
                  </a:cubicBezTo>
                  <a:cubicBezTo>
                    <a:pt x="109360" y="35975"/>
                    <a:pt x="109273" y="35997"/>
                    <a:pt x="109210" y="35953"/>
                  </a:cubicBezTo>
                  <a:close/>
                  <a:moveTo>
                    <a:pt x="114533" y="32176"/>
                  </a:moveTo>
                  <a:cubicBezTo>
                    <a:pt x="114032" y="31831"/>
                    <a:pt x="113532" y="31487"/>
                    <a:pt x="113035" y="31142"/>
                  </a:cubicBezTo>
                  <a:cubicBezTo>
                    <a:pt x="106188" y="26406"/>
                    <a:pt x="99645" y="21754"/>
                    <a:pt x="93510" y="17018"/>
                  </a:cubicBezTo>
                  <a:cubicBezTo>
                    <a:pt x="86407" y="11509"/>
                    <a:pt x="79777" y="5933"/>
                    <a:pt x="73390" y="0"/>
                  </a:cubicBezTo>
                  <a:lnTo>
                    <a:pt x="73828" y="0"/>
                  </a:lnTo>
                  <a:cubicBezTo>
                    <a:pt x="80123" y="5836"/>
                    <a:pt x="86663" y="11332"/>
                    <a:pt x="93668" y="16762"/>
                  </a:cubicBezTo>
                  <a:cubicBezTo>
                    <a:pt x="99798" y="21493"/>
                    <a:pt x="106334" y="26141"/>
                    <a:pt x="113181" y="30877"/>
                  </a:cubicBezTo>
                  <a:cubicBezTo>
                    <a:pt x="113678" y="31222"/>
                    <a:pt x="114178" y="31566"/>
                    <a:pt x="114678" y="31911"/>
                  </a:cubicBezTo>
                  <a:cubicBezTo>
                    <a:pt x="114741" y="31955"/>
                    <a:pt x="114765" y="32052"/>
                    <a:pt x="114722" y="32127"/>
                  </a:cubicBezTo>
                  <a:cubicBezTo>
                    <a:pt x="114682" y="32198"/>
                    <a:pt x="114596" y="32220"/>
                    <a:pt x="114533" y="32176"/>
                  </a:cubicBezTo>
                  <a:close/>
                  <a:moveTo>
                    <a:pt x="86943" y="40963"/>
                  </a:moveTo>
                  <a:cubicBezTo>
                    <a:pt x="85623" y="39784"/>
                    <a:pt x="84327" y="38604"/>
                    <a:pt x="83058" y="37416"/>
                  </a:cubicBezTo>
                  <a:cubicBezTo>
                    <a:pt x="74332" y="29220"/>
                    <a:pt x="66602" y="20778"/>
                    <a:pt x="59176" y="11655"/>
                  </a:cubicBezTo>
                  <a:cubicBezTo>
                    <a:pt x="56099" y="7877"/>
                    <a:pt x="53070" y="3981"/>
                    <a:pt x="50044" y="0"/>
                  </a:cubicBezTo>
                  <a:lnTo>
                    <a:pt x="50410" y="0"/>
                  </a:lnTo>
                  <a:cubicBezTo>
                    <a:pt x="53385" y="3910"/>
                    <a:pt x="56359" y="7736"/>
                    <a:pt x="59381" y="11442"/>
                  </a:cubicBezTo>
                  <a:cubicBezTo>
                    <a:pt x="66799" y="20561"/>
                    <a:pt x="74521" y="28991"/>
                    <a:pt x="83236" y="37177"/>
                  </a:cubicBezTo>
                  <a:cubicBezTo>
                    <a:pt x="84504" y="38361"/>
                    <a:pt x="85797" y="39545"/>
                    <a:pt x="87112" y="40716"/>
                  </a:cubicBezTo>
                  <a:cubicBezTo>
                    <a:pt x="87175" y="40773"/>
                    <a:pt x="87183" y="40870"/>
                    <a:pt x="87136" y="40937"/>
                  </a:cubicBezTo>
                  <a:cubicBezTo>
                    <a:pt x="87089" y="41003"/>
                    <a:pt x="87002" y="41016"/>
                    <a:pt x="86943" y="40963"/>
                  </a:cubicBezTo>
                  <a:close/>
                  <a:moveTo>
                    <a:pt x="102741" y="38736"/>
                  </a:moveTo>
                  <a:cubicBezTo>
                    <a:pt x="97690" y="34919"/>
                    <a:pt x="92852" y="31098"/>
                    <a:pt x="88286" y="27214"/>
                  </a:cubicBezTo>
                  <a:lnTo>
                    <a:pt x="88286" y="27214"/>
                  </a:lnTo>
                  <a:cubicBezTo>
                    <a:pt x="79146" y="19421"/>
                    <a:pt x="70940" y="11429"/>
                    <a:pt x="63029" y="2704"/>
                  </a:cubicBezTo>
                  <a:cubicBezTo>
                    <a:pt x="62218" y="1811"/>
                    <a:pt x="61410" y="910"/>
                    <a:pt x="60606" y="0"/>
                  </a:cubicBezTo>
                  <a:lnTo>
                    <a:pt x="61000" y="0"/>
                  </a:lnTo>
                  <a:cubicBezTo>
                    <a:pt x="61737" y="835"/>
                    <a:pt x="62478" y="1661"/>
                    <a:pt x="63222" y="2483"/>
                  </a:cubicBezTo>
                  <a:cubicBezTo>
                    <a:pt x="71125" y="11199"/>
                    <a:pt x="79324" y="19178"/>
                    <a:pt x="88452" y="26967"/>
                  </a:cubicBezTo>
                  <a:lnTo>
                    <a:pt x="88452" y="26967"/>
                  </a:lnTo>
                  <a:cubicBezTo>
                    <a:pt x="93014" y="30846"/>
                    <a:pt x="97848" y="34663"/>
                    <a:pt x="102899" y="38476"/>
                  </a:cubicBezTo>
                  <a:cubicBezTo>
                    <a:pt x="102962" y="38524"/>
                    <a:pt x="102977" y="38622"/>
                    <a:pt x="102934" y="38692"/>
                  </a:cubicBezTo>
                  <a:cubicBezTo>
                    <a:pt x="102891" y="38763"/>
                    <a:pt x="102804" y="38785"/>
                    <a:pt x="102741" y="38736"/>
                  </a:cubicBezTo>
                  <a:close/>
                  <a:moveTo>
                    <a:pt x="95362" y="40530"/>
                  </a:moveTo>
                  <a:cubicBezTo>
                    <a:pt x="92009" y="37813"/>
                    <a:pt x="88775" y="35083"/>
                    <a:pt x="85670" y="32313"/>
                  </a:cubicBezTo>
                  <a:cubicBezTo>
                    <a:pt x="76739" y="24321"/>
                    <a:pt x="68769" y="16103"/>
                    <a:pt x="61103" y="7179"/>
                  </a:cubicBezTo>
                  <a:cubicBezTo>
                    <a:pt x="59082" y="4833"/>
                    <a:pt x="57088" y="2439"/>
                    <a:pt x="55102" y="0"/>
                  </a:cubicBezTo>
                  <a:lnTo>
                    <a:pt x="55477" y="0"/>
                  </a:lnTo>
                  <a:cubicBezTo>
                    <a:pt x="57407" y="2364"/>
                    <a:pt x="59342" y="4687"/>
                    <a:pt x="61300" y="6963"/>
                  </a:cubicBezTo>
                  <a:cubicBezTo>
                    <a:pt x="68962" y="15878"/>
                    <a:pt x="76920" y="24087"/>
                    <a:pt x="85844" y="32070"/>
                  </a:cubicBezTo>
                  <a:cubicBezTo>
                    <a:pt x="88944" y="34835"/>
                    <a:pt x="92175" y="37566"/>
                    <a:pt x="95524" y="40278"/>
                  </a:cubicBezTo>
                  <a:cubicBezTo>
                    <a:pt x="95587" y="40327"/>
                    <a:pt x="95598" y="40424"/>
                    <a:pt x="95555" y="40495"/>
                  </a:cubicBezTo>
                  <a:cubicBezTo>
                    <a:pt x="95508" y="40565"/>
                    <a:pt x="95421" y="40579"/>
                    <a:pt x="95362" y="40530"/>
                  </a:cubicBezTo>
                  <a:close/>
                  <a:moveTo>
                    <a:pt x="120040" y="20990"/>
                  </a:moveTo>
                  <a:lnTo>
                    <a:pt x="118977" y="20296"/>
                  </a:lnTo>
                  <a:cubicBezTo>
                    <a:pt x="111921" y="15728"/>
                    <a:pt x="105136" y="11301"/>
                    <a:pt x="98738" y="6821"/>
                  </a:cubicBezTo>
                  <a:cubicBezTo>
                    <a:pt x="95528" y="4564"/>
                    <a:pt x="92399" y="2302"/>
                    <a:pt x="89338" y="0"/>
                  </a:cubicBezTo>
                  <a:lnTo>
                    <a:pt x="89835" y="0"/>
                  </a:lnTo>
                  <a:cubicBezTo>
                    <a:pt x="92786" y="2209"/>
                    <a:pt x="95799" y="4387"/>
                    <a:pt x="98888" y="6561"/>
                  </a:cubicBezTo>
                  <a:cubicBezTo>
                    <a:pt x="105278" y="11032"/>
                    <a:pt x="112058" y="15458"/>
                    <a:pt x="119114" y="20027"/>
                  </a:cubicBezTo>
                  <a:lnTo>
                    <a:pt x="120040" y="20627"/>
                  </a:lnTo>
                  <a:close/>
                  <a:moveTo>
                    <a:pt x="120040" y="13678"/>
                  </a:moveTo>
                  <a:cubicBezTo>
                    <a:pt x="113559" y="9622"/>
                    <a:pt x="107303" y="5690"/>
                    <a:pt x="101354" y="1723"/>
                  </a:cubicBezTo>
                  <a:cubicBezTo>
                    <a:pt x="100495" y="1149"/>
                    <a:pt x="99645" y="574"/>
                    <a:pt x="98797" y="0"/>
                  </a:cubicBezTo>
                  <a:lnTo>
                    <a:pt x="99333" y="0"/>
                  </a:lnTo>
                  <a:cubicBezTo>
                    <a:pt x="100050" y="486"/>
                    <a:pt x="100771" y="972"/>
                    <a:pt x="101496" y="1454"/>
                  </a:cubicBezTo>
                  <a:cubicBezTo>
                    <a:pt x="107402" y="5394"/>
                    <a:pt x="113611" y="9295"/>
                    <a:pt x="120040" y="13320"/>
                  </a:cubicBezTo>
                  <a:close/>
                  <a:moveTo>
                    <a:pt x="120040" y="6503"/>
                  </a:moveTo>
                  <a:cubicBezTo>
                    <a:pt x="116408" y="4307"/>
                    <a:pt x="112846" y="2152"/>
                    <a:pt x="109364" y="0"/>
                  </a:cubicBezTo>
                  <a:lnTo>
                    <a:pt x="109943" y="0"/>
                  </a:lnTo>
                  <a:cubicBezTo>
                    <a:pt x="113236" y="2032"/>
                    <a:pt x="116609" y="4073"/>
                    <a:pt x="120040" y="6150"/>
                  </a:cubicBezTo>
                  <a:close/>
                  <a:moveTo>
                    <a:pt x="118724" y="27537"/>
                  </a:moveTo>
                  <a:cubicBezTo>
                    <a:pt x="117814" y="26927"/>
                    <a:pt x="116908" y="26322"/>
                    <a:pt x="116006" y="25721"/>
                  </a:cubicBezTo>
                  <a:cubicBezTo>
                    <a:pt x="109052" y="21069"/>
                    <a:pt x="102394" y="16528"/>
                    <a:pt x="96126" y="11920"/>
                  </a:cubicBezTo>
                  <a:cubicBezTo>
                    <a:pt x="90835" y="8019"/>
                    <a:pt x="85793" y="4082"/>
                    <a:pt x="80903" y="0"/>
                  </a:cubicBezTo>
                  <a:lnTo>
                    <a:pt x="81372" y="0"/>
                  </a:lnTo>
                  <a:cubicBezTo>
                    <a:pt x="86159" y="3989"/>
                    <a:pt x="91099" y="7842"/>
                    <a:pt x="96276" y="11659"/>
                  </a:cubicBezTo>
                  <a:cubicBezTo>
                    <a:pt x="102540" y="16262"/>
                    <a:pt x="109198" y="20800"/>
                    <a:pt x="116148" y="25452"/>
                  </a:cubicBezTo>
                  <a:cubicBezTo>
                    <a:pt x="117050" y="26053"/>
                    <a:pt x="117956" y="26662"/>
                    <a:pt x="118870" y="27272"/>
                  </a:cubicBezTo>
                  <a:cubicBezTo>
                    <a:pt x="118933" y="27316"/>
                    <a:pt x="118957" y="27409"/>
                    <a:pt x="118917" y="27484"/>
                  </a:cubicBezTo>
                  <a:cubicBezTo>
                    <a:pt x="118878" y="27559"/>
                    <a:pt x="118791" y="27581"/>
                    <a:pt x="118728" y="27537"/>
                  </a:cubicBezTo>
                  <a:close/>
                  <a:moveTo>
                    <a:pt x="31062" y="43985"/>
                  </a:moveTo>
                  <a:cubicBezTo>
                    <a:pt x="25011" y="29097"/>
                    <a:pt x="18700" y="14071"/>
                    <a:pt x="10005" y="0"/>
                  </a:cubicBezTo>
                  <a:lnTo>
                    <a:pt x="10344" y="0"/>
                  </a:lnTo>
                  <a:cubicBezTo>
                    <a:pt x="18999" y="14045"/>
                    <a:pt x="25287" y="29030"/>
                    <a:pt x="31315" y="43857"/>
                  </a:cubicBezTo>
                  <a:cubicBezTo>
                    <a:pt x="31346" y="43936"/>
                    <a:pt x="31315" y="44025"/>
                    <a:pt x="31248" y="44065"/>
                  </a:cubicBezTo>
                  <a:cubicBezTo>
                    <a:pt x="31177" y="44100"/>
                    <a:pt x="31094" y="44065"/>
                    <a:pt x="31062" y="43985"/>
                  </a:cubicBezTo>
                  <a:close/>
                  <a:moveTo>
                    <a:pt x="27044" y="41798"/>
                  </a:moveTo>
                  <a:cubicBezTo>
                    <a:pt x="21911" y="28584"/>
                    <a:pt x="16332" y="15432"/>
                    <a:pt x="8831" y="3093"/>
                  </a:cubicBezTo>
                  <a:cubicBezTo>
                    <a:pt x="8200" y="2054"/>
                    <a:pt x="7554" y="1021"/>
                    <a:pt x="6900" y="0"/>
                  </a:cubicBezTo>
                  <a:lnTo>
                    <a:pt x="7243" y="0"/>
                  </a:lnTo>
                  <a:cubicBezTo>
                    <a:pt x="7858" y="963"/>
                    <a:pt x="8464" y="1935"/>
                    <a:pt x="9059" y="2916"/>
                  </a:cubicBezTo>
                  <a:cubicBezTo>
                    <a:pt x="16576" y="15282"/>
                    <a:pt x="22163" y="28452"/>
                    <a:pt x="27300" y="41674"/>
                  </a:cubicBezTo>
                  <a:cubicBezTo>
                    <a:pt x="27328" y="41754"/>
                    <a:pt x="27296" y="41847"/>
                    <a:pt x="27225" y="41878"/>
                  </a:cubicBezTo>
                  <a:cubicBezTo>
                    <a:pt x="27154" y="41913"/>
                    <a:pt x="27076" y="41878"/>
                    <a:pt x="27044" y="41798"/>
                  </a:cubicBezTo>
                  <a:close/>
                  <a:moveTo>
                    <a:pt x="250" y="3649"/>
                  </a:moveTo>
                  <a:cubicBezTo>
                    <a:pt x="2586" y="7060"/>
                    <a:pt x="4781" y="10581"/>
                    <a:pt x="6814" y="14230"/>
                  </a:cubicBezTo>
                  <a:lnTo>
                    <a:pt x="6814" y="14230"/>
                  </a:lnTo>
                  <a:cubicBezTo>
                    <a:pt x="9205" y="18511"/>
                    <a:pt x="11344" y="22911"/>
                    <a:pt x="13294" y="27387"/>
                  </a:cubicBezTo>
                  <a:cubicBezTo>
                    <a:pt x="13326" y="27466"/>
                    <a:pt x="13298" y="27559"/>
                    <a:pt x="13231" y="27599"/>
                  </a:cubicBezTo>
                  <a:cubicBezTo>
                    <a:pt x="13161" y="27634"/>
                    <a:pt x="13078" y="27603"/>
                    <a:pt x="13042" y="27524"/>
                  </a:cubicBezTo>
                  <a:cubicBezTo>
                    <a:pt x="11096" y="23053"/>
                    <a:pt x="8961" y="18666"/>
                    <a:pt x="6577" y="14398"/>
                  </a:cubicBezTo>
                  <a:lnTo>
                    <a:pt x="6577" y="14398"/>
                  </a:lnTo>
                  <a:cubicBezTo>
                    <a:pt x="4552" y="10753"/>
                    <a:pt x="2362" y="7241"/>
                    <a:pt x="30" y="3839"/>
                  </a:cubicBezTo>
                  <a:cubicBezTo>
                    <a:pt x="-18" y="3769"/>
                    <a:pt x="-6" y="3671"/>
                    <a:pt x="57" y="3618"/>
                  </a:cubicBezTo>
                  <a:cubicBezTo>
                    <a:pt x="116" y="3570"/>
                    <a:pt x="203" y="3579"/>
                    <a:pt x="250" y="3649"/>
                  </a:cubicBezTo>
                  <a:close/>
                  <a:moveTo>
                    <a:pt x="22919" y="38661"/>
                  </a:moveTo>
                  <a:cubicBezTo>
                    <a:pt x="18759" y="27749"/>
                    <a:pt x="14094" y="17005"/>
                    <a:pt x="8078" y="6861"/>
                  </a:cubicBezTo>
                  <a:lnTo>
                    <a:pt x="8078" y="6861"/>
                  </a:lnTo>
                  <a:cubicBezTo>
                    <a:pt x="6707" y="4528"/>
                    <a:pt x="5265" y="2244"/>
                    <a:pt x="3768" y="0"/>
                  </a:cubicBezTo>
                  <a:lnTo>
                    <a:pt x="4115" y="0"/>
                  </a:lnTo>
                  <a:cubicBezTo>
                    <a:pt x="5573" y="2187"/>
                    <a:pt x="6971" y="4414"/>
                    <a:pt x="8311" y="6689"/>
                  </a:cubicBezTo>
                  <a:lnTo>
                    <a:pt x="8311" y="6689"/>
                  </a:lnTo>
                  <a:cubicBezTo>
                    <a:pt x="14339" y="16854"/>
                    <a:pt x="19011" y="27617"/>
                    <a:pt x="23175" y="38542"/>
                  </a:cubicBezTo>
                  <a:cubicBezTo>
                    <a:pt x="23207" y="38622"/>
                    <a:pt x="23175" y="38710"/>
                    <a:pt x="23104" y="38745"/>
                  </a:cubicBezTo>
                  <a:cubicBezTo>
                    <a:pt x="23033" y="38781"/>
                    <a:pt x="22951" y="38741"/>
                    <a:pt x="22919" y="38661"/>
                  </a:cubicBezTo>
                  <a:close/>
                  <a:moveTo>
                    <a:pt x="18483" y="34296"/>
                  </a:moveTo>
                  <a:cubicBezTo>
                    <a:pt x="15296" y="26172"/>
                    <a:pt x="11703" y="18224"/>
                    <a:pt x="7330" y="10625"/>
                  </a:cubicBezTo>
                  <a:lnTo>
                    <a:pt x="7330" y="10625"/>
                  </a:lnTo>
                  <a:cubicBezTo>
                    <a:pt x="5234" y="6972"/>
                    <a:pt x="2973" y="3433"/>
                    <a:pt x="577" y="0"/>
                  </a:cubicBezTo>
                  <a:lnTo>
                    <a:pt x="928" y="0"/>
                  </a:lnTo>
                  <a:cubicBezTo>
                    <a:pt x="3280" y="3380"/>
                    <a:pt x="5502" y="6861"/>
                    <a:pt x="7562" y="10457"/>
                  </a:cubicBezTo>
                  <a:lnTo>
                    <a:pt x="7562" y="10457"/>
                  </a:lnTo>
                  <a:cubicBezTo>
                    <a:pt x="11947" y="18074"/>
                    <a:pt x="15548" y="26035"/>
                    <a:pt x="18735" y="34173"/>
                  </a:cubicBezTo>
                  <a:cubicBezTo>
                    <a:pt x="18767" y="34252"/>
                    <a:pt x="18735" y="34345"/>
                    <a:pt x="18664" y="34376"/>
                  </a:cubicBezTo>
                  <a:cubicBezTo>
                    <a:pt x="18593" y="34411"/>
                    <a:pt x="18515" y="34376"/>
                    <a:pt x="18483" y="34296"/>
                  </a:cubicBezTo>
                  <a:close/>
                  <a:moveTo>
                    <a:pt x="35018" y="45284"/>
                  </a:moveTo>
                  <a:cubicBezTo>
                    <a:pt x="28450" y="30152"/>
                    <a:pt x="21911" y="14659"/>
                    <a:pt x="13094" y="0"/>
                  </a:cubicBezTo>
                  <a:lnTo>
                    <a:pt x="13428" y="0"/>
                  </a:lnTo>
                  <a:cubicBezTo>
                    <a:pt x="22210" y="14632"/>
                    <a:pt x="28726" y="30077"/>
                    <a:pt x="35266" y="45147"/>
                  </a:cubicBezTo>
                  <a:cubicBezTo>
                    <a:pt x="35298" y="45226"/>
                    <a:pt x="35270" y="45319"/>
                    <a:pt x="35203" y="45355"/>
                  </a:cubicBezTo>
                  <a:cubicBezTo>
                    <a:pt x="35132" y="45394"/>
                    <a:pt x="35049" y="45363"/>
                    <a:pt x="35018" y="45284"/>
                  </a:cubicBezTo>
                  <a:close/>
                  <a:moveTo>
                    <a:pt x="46242" y="43981"/>
                  </a:moveTo>
                  <a:cubicBezTo>
                    <a:pt x="46057" y="43649"/>
                    <a:pt x="45876" y="43318"/>
                    <a:pt x="45694" y="42987"/>
                  </a:cubicBezTo>
                  <a:cubicBezTo>
                    <a:pt x="38111" y="29092"/>
                    <a:pt x="31078" y="14411"/>
                    <a:pt x="22616" y="0"/>
                  </a:cubicBezTo>
                  <a:lnTo>
                    <a:pt x="22951" y="0"/>
                  </a:lnTo>
                  <a:cubicBezTo>
                    <a:pt x="31378" y="14372"/>
                    <a:pt x="38382" y="28999"/>
                    <a:pt x="45931" y="42827"/>
                  </a:cubicBezTo>
                  <a:cubicBezTo>
                    <a:pt x="46112" y="43154"/>
                    <a:pt x="46293" y="43486"/>
                    <a:pt x="46478" y="43817"/>
                  </a:cubicBezTo>
                  <a:cubicBezTo>
                    <a:pt x="46518" y="43892"/>
                    <a:pt x="46498" y="43985"/>
                    <a:pt x="46431" y="44034"/>
                  </a:cubicBezTo>
                  <a:cubicBezTo>
                    <a:pt x="46364" y="44078"/>
                    <a:pt x="46281" y="44056"/>
                    <a:pt x="46242" y="43981"/>
                  </a:cubicBezTo>
                  <a:close/>
                  <a:moveTo>
                    <a:pt x="52857" y="39315"/>
                  </a:moveTo>
                  <a:cubicBezTo>
                    <a:pt x="51742" y="37570"/>
                    <a:pt x="50639" y="35812"/>
                    <a:pt x="49547" y="34036"/>
                  </a:cubicBezTo>
                  <a:cubicBezTo>
                    <a:pt x="42826" y="23106"/>
                    <a:pt x="36460" y="11575"/>
                    <a:pt x="29447" y="0"/>
                  </a:cubicBezTo>
                  <a:lnTo>
                    <a:pt x="29782" y="0"/>
                  </a:lnTo>
                  <a:cubicBezTo>
                    <a:pt x="36759" y="11522"/>
                    <a:pt x="43094" y="22995"/>
                    <a:pt x="49776" y="33859"/>
                  </a:cubicBezTo>
                  <a:cubicBezTo>
                    <a:pt x="50867" y="35635"/>
                    <a:pt x="51966" y="37389"/>
                    <a:pt x="53081" y="39134"/>
                  </a:cubicBezTo>
                  <a:cubicBezTo>
                    <a:pt x="53129" y="39205"/>
                    <a:pt x="53113" y="39302"/>
                    <a:pt x="53050" y="39351"/>
                  </a:cubicBezTo>
                  <a:cubicBezTo>
                    <a:pt x="52987" y="39399"/>
                    <a:pt x="52900" y="39386"/>
                    <a:pt x="52857" y="39315"/>
                  </a:cubicBezTo>
                  <a:close/>
                  <a:moveTo>
                    <a:pt x="56245" y="36682"/>
                  </a:moveTo>
                  <a:cubicBezTo>
                    <a:pt x="54626" y="34336"/>
                    <a:pt x="53042" y="31964"/>
                    <a:pt x="51474" y="29560"/>
                  </a:cubicBezTo>
                  <a:cubicBezTo>
                    <a:pt x="45293" y="20080"/>
                    <a:pt x="39391" y="10099"/>
                    <a:pt x="33095" y="0"/>
                  </a:cubicBezTo>
                  <a:lnTo>
                    <a:pt x="33434" y="0"/>
                  </a:lnTo>
                  <a:cubicBezTo>
                    <a:pt x="39690" y="10042"/>
                    <a:pt x="45557" y="19960"/>
                    <a:pt x="51699" y="29375"/>
                  </a:cubicBezTo>
                  <a:cubicBezTo>
                    <a:pt x="53263" y="31778"/>
                    <a:pt x="54850" y="34151"/>
                    <a:pt x="56466" y="36492"/>
                  </a:cubicBezTo>
                  <a:cubicBezTo>
                    <a:pt x="56509" y="36558"/>
                    <a:pt x="56501" y="36656"/>
                    <a:pt x="56438" y="36709"/>
                  </a:cubicBezTo>
                  <a:cubicBezTo>
                    <a:pt x="56379" y="36762"/>
                    <a:pt x="56292" y="36748"/>
                    <a:pt x="56245" y="36682"/>
                  </a:cubicBezTo>
                  <a:close/>
                  <a:moveTo>
                    <a:pt x="61646" y="36483"/>
                  </a:moveTo>
                  <a:cubicBezTo>
                    <a:pt x="58818" y="32768"/>
                    <a:pt x="56083" y="28973"/>
                    <a:pt x="53400" y="25085"/>
                  </a:cubicBezTo>
                  <a:cubicBezTo>
                    <a:pt x="47846" y="17036"/>
                    <a:pt x="42503" y="8597"/>
                    <a:pt x="36944" y="0"/>
                  </a:cubicBezTo>
                  <a:lnTo>
                    <a:pt x="37287" y="0"/>
                  </a:lnTo>
                  <a:cubicBezTo>
                    <a:pt x="42803" y="8535"/>
                    <a:pt x="48109" y="16907"/>
                    <a:pt x="53617" y="24895"/>
                  </a:cubicBezTo>
                  <a:cubicBezTo>
                    <a:pt x="56300" y="28778"/>
                    <a:pt x="59026" y="32569"/>
                    <a:pt x="61859" y="36280"/>
                  </a:cubicBezTo>
                  <a:cubicBezTo>
                    <a:pt x="61906" y="36346"/>
                    <a:pt x="61902" y="36444"/>
                    <a:pt x="61843" y="36501"/>
                  </a:cubicBezTo>
                  <a:cubicBezTo>
                    <a:pt x="61784" y="36558"/>
                    <a:pt x="61697" y="36550"/>
                    <a:pt x="61646" y="36483"/>
                  </a:cubicBezTo>
                  <a:close/>
                  <a:moveTo>
                    <a:pt x="49650" y="41975"/>
                  </a:moveTo>
                  <a:cubicBezTo>
                    <a:pt x="48968" y="40826"/>
                    <a:pt x="48291" y="39673"/>
                    <a:pt x="47621" y="38516"/>
                  </a:cubicBezTo>
                  <a:cubicBezTo>
                    <a:pt x="40431" y="26110"/>
                    <a:pt x="33694" y="13015"/>
                    <a:pt x="25968" y="0"/>
                  </a:cubicBezTo>
                  <a:lnTo>
                    <a:pt x="26299" y="0"/>
                  </a:lnTo>
                  <a:cubicBezTo>
                    <a:pt x="33990" y="12967"/>
                    <a:pt x="40703" y="26004"/>
                    <a:pt x="47853" y="38343"/>
                  </a:cubicBezTo>
                  <a:cubicBezTo>
                    <a:pt x="48523" y="39501"/>
                    <a:pt x="49201" y="40654"/>
                    <a:pt x="49882" y="41803"/>
                  </a:cubicBezTo>
                  <a:cubicBezTo>
                    <a:pt x="49926" y="41873"/>
                    <a:pt x="49906" y="41970"/>
                    <a:pt x="49843" y="42015"/>
                  </a:cubicBezTo>
                  <a:cubicBezTo>
                    <a:pt x="49780" y="42063"/>
                    <a:pt x="49693" y="42046"/>
                    <a:pt x="49650" y="41975"/>
                  </a:cubicBezTo>
                  <a:close/>
                  <a:moveTo>
                    <a:pt x="42645" y="45253"/>
                  </a:moveTo>
                  <a:cubicBezTo>
                    <a:pt x="35164" y="30497"/>
                    <a:pt x="28175" y="15008"/>
                    <a:pt x="19373" y="0"/>
                  </a:cubicBezTo>
                  <a:lnTo>
                    <a:pt x="19704" y="0"/>
                  </a:lnTo>
                  <a:cubicBezTo>
                    <a:pt x="28466" y="14972"/>
                    <a:pt x="35439" y="30409"/>
                    <a:pt x="42885" y="45098"/>
                  </a:cubicBezTo>
                  <a:cubicBezTo>
                    <a:pt x="42925" y="45173"/>
                    <a:pt x="42901" y="45266"/>
                    <a:pt x="42834" y="45310"/>
                  </a:cubicBezTo>
                  <a:cubicBezTo>
                    <a:pt x="42767" y="45355"/>
                    <a:pt x="42685" y="45328"/>
                    <a:pt x="42645" y="45253"/>
                  </a:cubicBez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 descr="Ein Bild, das draußen, Himmel enthält.&#10;&#10;Automatisch generierte Beschreibung"/>
          <p:cNvPicPr preferRelativeResize="0"/>
          <p:nvPr/>
        </p:nvPicPr>
        <p:blipFill rotWithShape="1">
          <a:blip r:embed="rId3">
            <a:alphaModFix/>
          </a:blip>
          <a:srcRect b="69139"/>
          <a:stretch/>
        </p:blipFill>
        <p:spPr>
          <a:xfrm>
            <a:off x="0" y="0"/>
            <a:ext cx="4649493" cy="5148263"/>
          </a:xfrm>
          <a:custGeom>
            <a:avLst/>
            <a:gdLst/>
            <a:ahLst/>
            <a:cxnLst/>
            <a:rect l="l" t="t" r="r" b="b"/>
            <a:pathLst>
              <a:path w="9144000" h="1585913" extrusionOk="0">
                <a:moveTo>
                  <a:pt x="0" y="0"/>
                </a:moveTo>
                <a:lnTo>
                  <a:pt x="9144000" y="0"/>
                </a:lnTo>
                <a:lnTo>
                  <a:pt x="9144000" y="1585913"/>
                </a:lnTo>
                <a:lnTo>
                  <a:pt x="0" y="1585913"/>
                </a:lnTo>
                <a:close/>
              </a:path>
            </a:pathLst>
          </a:custGeom>
          <a:solidFill>
            <a:schemeClr val="accent2"/>
          </a:solidFill>
          <a:ln>
            <a:noFill/>
          </a:ln>
        </p:spPr>
      </p:pic>
      <p:pic>
        <p:nvPicPr>
          <p:cNvPr id="272" name="Google Shape;272;p2"/>
          <p:cNvPicPr preferRelativeResize="0"/>
          <p:nvPr/>
        </p:nvPicPr>
        <p:blipFill rotWithShape="1">
          <a:blip r:embed="rId4">
            <a:alphaModFix/>
          </a:blip>
          <a:srcRect l="57768" t="28390" b="109"/>
          <a:stretch/>
        </p:blipFill>
        <p:spPr>
          <a:xfrm>
            <a:off x="4575512" y="-1"/>
            <a:ext cx="4568488" cy="5148264"/>
          </a:xfrm>
          <a:prstGeom prst="rect">
            <a:avLst/>
          </a:prstGeom>
          <a:noFill/>
          <a:ln>
            <a:noFill/>
          </a:ln>
        </p:spPr>
      </p:pic>
      <p:sp>
        <p:nvSpPr>
          <p:cNvPr id="273" name="Google Shape;273;p2"/>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4</a:t>
            </a:fld>
            <a:endParaRPr/>
          </a:p>
        </p:txBody>
      </p:sp>
      <p:pic>
        <p:nvPicPr>
          <p:cNvPr id="274" name="Google Shape;274;p2"/>
          <p:cNvPicPr preferRelativeResize="0"/>
          <p:nvPr/>
        </p:nvPicPr>
        <p:blipFill rotWithShape="1">
          <a:blip r:embed="rId5">
            <a:alphaModFix/>
          </a:blip>
          <a:srcRect/>
          <a:stretch/>
        </p:blipFill>
        <p:spPr>
          <a:xfrm>
            <a:off x="538164" y="4895999"/>
            <a:ext cx="222361" cy="64008"/>
          </a:xfrm>
          <a:prstGeom prst="rect">
            <a:avLst/>
          </a:prstGeom>
          <a:noFill/>
          <a:ln>
            <a:noFill/>
          </a:ln>
        </p:spPr>
      </p:pic>
      <p:sp>
        <p:nvSpPr>
          <p:cNvPr id="275" name="Google Shape;275;p2"/>
          <p:cNvSpPr txBox="1"/>
          <p:nvPr/>
        </p:nvSpPr>
        <p:spPr>
          <a:xfrm>
            <a:off x="-540689" y="481849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276" name="Google Shape;276;p2"/>
          <p:cNvSpPr txBox="1"/>
          <p:nvPr/>
        </p:nvSpPr>
        <p:spPr>
          <a:xfrm>
            <a:off x="557086" y="1767350"/>
            <a:ext cx="3461341" cy="989455"/>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i="0" u="none" strike="noStrike" cap="none">
                <a:solidFill>
                  <a:schemeClr val="accent3"/>
                </a:solidFill>
                <a:latin typeface="Arial"/>
                <a:ea typeface="Arial"/>
                <a:cs typeface="Arial"/>
                <a:sym typeface="Arial"/>
              </a:rPr>
              <a:t>200 </a:t>
            </a:r>
            <a:r>
              <a:rPr lang="en-US" sz="2200" b="1">
                <a:solidFill>
                  <a:schemeClr val="accent3"/>
                </a:solidFill>
              </a:rPr>
              <a:t>mWac Solar</a:t>
            </a:r>
            <a:endParaRPr sz="1200" b="1" i="0" u="none" strike="noStrike" cap="none">
              <a:solidFill>
                <a:schemeClr val="accent3"/>
              </a:solidFill>
              <a:latin typeface="Arial"/>
              <a:ea typeface="Arial"/>
              <a:cs typeface="Arial"/>
              <a:sym typeface="Arial"/>
            </a:endParaRPr>
          </a:p>
          <a:p>
            <a:pPr marL="0" marR="0" lvl="1" indent="0" algn="l" rtl="0">
              <a:lnSpc>
                <a:spcPct val="100000"/>
              </a:lnSpc>
              <a:spcBef>
                <a:spcPts val="60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A 200 megawatt solar farm on 1,</a:t>
            </a:r>
            <a:r>
              <a:rPr lang="en-US" sz="1200">
                <a:solidFill>
                  <a:schemeClr val="lt1"/>
                </a:solidFill>
              </a:rPr>
              <a:t>100</a:t>
            </a:r>
            <a:r>
              <a:rPr lang="en-US" sz="1200" b="0" i="0" u="none" strike="noStrike" cap="none">
                <a:solidFill>
                  <a:schemeClr val="lt1"/>
                </a:solidFill>
                <a:latin typeface="Arial"/>
                <a:ea typeface="Arial"/>
                <a:cs typeface="Arial"/>
                <a:sym typeface="Arial"/>
              </a:rPr>
              <a:t> acres</a:t>
            </a:r>
            <a:endParaRPr/>
          </a:p>
        </p:txBody>
      </p:sp>
      <p:sp>
        <p:nvSpPr>
          <p:cNvPr id="277" name="Google Shape;277;p2"/>
          <p:cNvSpPr txBox="1"/>
          <p:nvPr/>
        </p:nvSpPr>
        <p:spPr>
          <a:xfrm>
            <a:off x="538163" y="3811159"/>
            <a:ext cx="3461341" cy="989455"/>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i="0" u="none" strike="noStrike" cap="none">
                <a:solidFill>
                  <a:schemeClr val="accent3"/>
                </a:solidFill>
                <a:latin typeface="Arial"/>
                <a:ea typeface="Arial"/>
                <a:cs typeface="Arial"/>
                <a:sym typeface="Arial"/>
              </a:rPr>
              <a:t>26,961 Homes</a:t>
            </a:r>
            <a:endParaRPr/>
          </a:p>
          <a:p>
            <a:pPr marL="0" marR="0" lvl="1" indent="0" algn="l" rtl="0">
              <a:lnSpc>
                <a:spcPct val="100000"/>
              </a:lnSpc>
              <a:spcBef>
                <a:spcPts val="60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Generating enough clean electricity to power 26,961 homes</a:t>
            </a:r>
            <a:endParaRPr/>
          </a:p>
        </p:txBody>
      </p:sp>
      <p:sp>
        <p:nvSpPr>
          <p:cNvPr id="278" name="Google Shape;278;p2"/>
          <p:cNvSpPr txBox="1"/>
          <p:nvPr/>
        </p:nvSpPr>
        <p:spPr>
          <a:xfrm>
            <a:off x="538164" y="2752869"/>
            <a:ext cx="3461341" cy="989455"/>
          </a:xfrm>
          <a:prstGeom prst="rect">
            <a:avLst/>
          </a:prstGeom>
          <a:noFill/>
          <a:ln>
            <a:noFill/>
          </a:ln>
        </p:spPr>
        <p:txBody>
          <a:bodyPr spcFirstLastPara="1" wrap="square" lIns="0" tIns="0" rIns="0" bIns="0" anchor="ctr" anchorCtr="0">
            <a:normAutofit fontScale="92500" lnSpcReduction="20000"/>
          </a:bodyPr>
          <a:lstStyle/>
          <a:p>
            <a:pPr marL="0" marR="0" lvl="1" indent="0" algn="l" rtl="0">
              <a:lnSpc>
                <a:spcPct val="100000"/>
              </a:lnSpc>
              <a:spcBef>
                <a:spcPts val="0"/>
              </a:spcBef>
              <a:spcAft>
                <a:spcPts val="0"/>
              </a:spcAft>
              <a:buClr>
                <a:schemeClr val="accent3"/>
              </a:buClr>
              <a:buSzPct val="100000"/>
              <a:buFont typeface="Arial"/>
              <a:buNone/>
            </a:pPr>
            <a:r>
              <a:rPr lang="en-US" sz="2200" b="1" i="0" u="none" strike="noStrike" cap="none">
                <a:solidFill>
                  <a:schemeClr val="accent3"/>
                </a:solidFill>
                <a:latin typeface="Arial"/>
                <a:ea typeface="Arial"/>
                <a:cs typeface="Arial"/>
                <a:sym typeface="Arial"/>
              </a:rPr>
              <a:t>100 </a:t>
            </a:r>
            <a:r>
              <a:rPr lang="en-US" sz="2200" b="1">
                <a:solidFill>
                  <a:schemeClr val="accent3"/>
                </a:solidFill>
              </a:rPr>
              <a:t>mWac / </a:t>
            </a:r>
            <a:r>
              <a:rPr lang="en-US" sz="2200" b="1" i="0" u="none" strike="noStrike" cap="none">
                <a:solidFill>
                  <a:schemeClr val="accent3"/>
                </a:solidFill>
                <a:latin typeface="Arial"/>
                <a:ea typeface="Arial"/>
                <a:cs typeface="Arial"/>
                <a:sym typeface="Arial"/>
              </a:rPr>
              <a:t>400 mWh’s </a:t>
            </a:r>
            <a:r>
              <a:rPr lang="en-US" sz="2200" b="1">
                <a:solidFill>
                  <a:schemeClr val="accent3"/>
                </a:solidFill>
              </a:rPr>
              <a:t>Energy Storage</a:t>
            </a:r>
            <a:endParaRPr/>
          </a:p>
          <a:p>
            <a:pPr marL="0" marR="0" lvl="1" indent="0" algn="l" rtl="0">
              <a:lnSpc>
                <a:spcPct val="100000"/>
              </a:lnSpc>
              <a:spcBef>
                <a:spcPts val="600"/>
              </a:spcBef>
              <a:spcAft>
                <a:spcPts val="0"/>
              </a:spcAft>
              <a:buClr>
                <a:schemeClr val="lt1"/>
              </a:buClr>
              <a:buSzPct val="100000"/>
              <a:buFont typeface="Arial"/>
              <a:buNone/>
            </a:pPr>
            <a:r>
              <a:rPr lang="en-US" sz="1200" b="0" i="0" u="none" strike="noStrike" cap="none">
                <a:solidFill>
                  <a:schemeClr val="lt1"/>
                </a:solidFill>
                <a:latin typeface="Arial"/>
                <a:ea typeface="Arial"/>
                <a:cs typeface="Arial"/>
                <a:sym typeface="Arial"/>
              </a:rPr>
              <a:t>100 megawatts -- enough to store  400 megawatt hours -- Battery Energy Storage System on about five acres</a:t>
            </a:r>
            <a:endParaRPr/>
          </a:p>
        </p:txBody>
      </p:sp>
      <p:sp>
        <p:nvSpPr>
          <p:cNvPr id="279" name="Google Shape;279;p2"/>
          <p:cNvSpPr txBox="1"/>
          <p:nvPr/>
        </p:nvSpPr>
        <p:spPr>
          <a:xfrm>
            <a:off x="1184744" y="444477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280" name="Google Shape;280;p2"/>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600"/>
              <a:buNone/>
            </a:pPr>
            <a:r>
              <a:rPr lang="en-US">
                <a:solidFill>
                  <a:schemeClr val="lt1"/>
                </a:solidFill>
              </a:rPr>
              <a:t>Your Partner for a Sustainable Future</a:t>
            </a:r>
            <a:endParaRPr/>
          </a:p>
        </p:txBody>
      </p:sp>
      <p:sp>
        <p:nvSpPr>
          <p:cNvPr id="281" name="Google Shape;281;p2"/>
          <p:cNvSpPr txBox="1"/>
          <p:nvPr/>
        </p:nvSpPr>
        <p:spPr>
          <a:xfrm>
            <a:off x="538165" y="341435"/>
            <a:ext cx="4479109" cy="49831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3"/>
              </a:buClr>
              <a:buSzPts val="1200"/>
              <a:buFont typeface="Arial"/>
              <a:buNone/>
            </a:pPr>
            <a:r>
              <a:rPr lang="en-US" sz="1200" b="1" i="0" u="none" strike="noStrike" cap="none">
                <a:solidFill>
                  <a:schemeClr val="accent3"/>
                </a:solidFill>
                <a:latin typeface="Arial"/>
                <a:ea typeface="Arial"/>
                <a:cs typeface="Arial"/>
                <a:sym typeface="Arial"/>
              </a:rPr>
              <a:t>Your Local Project </a:t>
            </a:r>
            <a:r>
              <a:rPr lang="en-US" sz="1200" b="0" i="0" u="none" strike="noStrike" cap="none">
                <a:solidFill>
                  <a:schemeClr val="accent3"/>
                </a:solidFill>
                <a:latin typeface="Arial"/>
                <a:ea typeface="Arial"/>
                <a:cs typeface="Arial"/>
                <a:sym typeface="Arial"/>
              </a:rPr>
              <a:t>| Sullivan County, N.Y.</a:t>
            </a:r>
            <a:endParaRPr/>
          </a:p>
          <a:p>
            <a:pPr marL="0" marR="0" lvl="0" indent="0" algn="l" rtl="0">
              <a:lnSpc>
                <a:spcPct val="100000"/>
              </a:lnSpc>
              <a:spcBef>
                <a:spcPts val="0"/>
              </a:spcBef>
              <a:spcAft>
                <a:spcPts val="0"/>
              </a:spcAft>
              <a:buClr>
                <a:schemeClr val="accent2"/>
              </a:buClr>
              <a:buSzPts val="1200"/>
              <a:buFont typeface="Arial"/>
              <a:buNone/>
            </a:pPr>
            <a:endParaRPr sz="1200" b="0" i="0" u="none" strike="noStrike" cap="none">
              <a:solidFill>
                <a:schemeClr val="accent3"/>
              </a:solidFill>
              <a:latin typeface="Arial"/>
              <a:ea typeface="Arial"/>
              <a:cs typeface="Arial"/>
              <a:sym typeface="Arial"/>
            </a:endParaRPr>
          </a:p>
        </p:txBody>
      </p:sp>
      <p:sp>
        <p:nvSpPr>
          <p:cNvPr id="282" name="Google Shape;282;p2"/>
          <p:cNvSpPr txBox="1"/>
          <p:nvPr/>
        </p:nvSpPr>
        <p:spPr>
          <a:xfrm>
            <a:off x="538166" y="796353"/>
            <a:ext cx="3461341" cy="49831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Town Line Solar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47bcbb543f_7_0"/>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5</a:t>
            </a:fld>
            <a:endParaRPr/>
          </a:p>
        </p:txBody>
      </p:sp>
      <p:pic>
        <p:nvPicPr>
          <p:cNvPr id="289" name="Google Shape;289;g347bcbb543f_7_0"/>
          <p:cNvPicPr preferRelativeResize="0"/>
          <p:nvPr/>
        </p:nvPicPr>
        <p:blipFill>
          <a:blip r:embed="rId3">
            <a:alphaModFix/>
          </a:blip>
          <a:stretch>
            <a:fillRect/>
          </a:stretch>
        </p:blipFill>
        <p:spPr>
          <a:xfrm>
            <a:off x="896818" y="0"/>
            <a:ext cx="7998065" cy="5148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
          <p:cNvPicPr preferRelativeResize="0"/>
          <p:nvPr/>
        </p:nvPicPr>
        <p:blipFill rotWithShape="1">
          <a:blip r:embed="rId3">
            <a:alphaModFix/>
          </a:blip>
          <a:srcRect l="22228" r="34634"/>
          <a:stretch/>
        </p:blipFill>
        <p:spPr>
          <a:xfrm>
            <a:off x="4895850" y="-1"/>
            <a:ext cx="4248151" cy="5148263"/>
          </a:xfrm>
          <a:prstGeom prst="rect">
            <a:avLst/>
          </a:prstGeom>
          <a:noFill/>
          <a:ln>
            <a:noFill/>
          </a:ln>
        </p:spPr>
      </p:pic>
      <p:sp>
        <p:nvSpPr>
          <p:cNvPr id="295" name="Google Shape;295;p4"/>
          <p:cNvSpPr/>
          <p:nvPr/>
        </p:nvSpPr>
        <p:spPr>
          <a:xfrm>
            <a:off x="4383464" y="360362"/>
            <a:ext cx="2658359" cy="4319587"/>
          </a:xfrm>
          <a:prstGeom prst="roundRect">
            <a:avLst>
              <a:gd name="adj" fmla="val 3546"/>
            </a:avLst>
          </a:prstGeom>
          <a:solidFill>
            <a:schemeClr val="accent2"/>
          </a:solidFill>
          <a:ln>
            <a:noFill/>
          </a:ln>
        </p:spPr>
        <p:txBody>
          <a:bodyPr spcFirstLastPara="1" wrap="square" lIns="36000" tIns="36000" rIns="36000" bIns="36000" anchor="ctr" anchorCtr="0">
            <a:noAutofit/>
          </a:bodyPr>
          <a:lstStyle/>
          <a:p>
            <a:pPr marL="0" marR="0" lvl="0" indent="0" algn="ctr" rtl="0">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296" name="Google Shape;296;p4"/>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6</a:t>
            </a:fld>
            <a:endParaRPr/>
          </a:p>
        </p:txBody>
      </p:sp>
      <p:sp>
        <p:nvSpPr>
          <p:cNvPr id="297" name="Google Shape;297;p4"/>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298" name="Google Shape;298;p4"/>
          <p:cNvSpPr txBox="1"/>
          <p:nvPr/>
        </p:nvSpPr>
        <p:spPr>
          <a:xfrm>
            <a:off x="538163" y="358775"/>
            <a:ext cx="4502963"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i="0" u="none" strike="noStrike" cap="none">
                <a:solidFill>
                  <a:schemeClr val="accent2"/>
                </a:solidFill>
                <a:latin typeface="Arial"/>
                <a:ea typeface="Arial"/>
                <a:cs typeface="Arial"/>
                <a:sym typeface="Arial"/>
              </a:rPr>
              <a:t>Project Benefits</a:t>
            </a:r>
            <a:endParaRPr/>
          </a:p>
        </p:txBody>
      </p:sp>
      <p:sp>
        <p:nvSpPr>
          <p:cNvPr id="299" name="Google Shape;299;p4"/>
          <p:cNvSpPr txBox="1"/>
          <p:nvPr/>
        </p:nvSpPr>
        <p:spPr>
          <a:xfrm>
            <a:off x="502512" y="1079021"/>
            <a:ext cx="3874812"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600"/>
              <a:buFont typeface="Arial"/>
              <a:buNone/>
            </a:pPr>
            <a:r>
              <a:rPr lang="en-US" sz="1600" b="1">
                <a:solidFill>
                  <a:srgbClr val="3ED9C7"/>
                </a:solidFill>
              </a:rPr>
              <a:t>Economic Benefits brought by Town Line Solar to Sullivan County &amp; the Towns of Forestburgh &amp; Thompson:</a:t>
            </a:r>
            <a:endParaRPr>
              <a:solidFill>
                <a:srgbClr val="3ED9C7"/>
              </a:solidFill>
            </a:endParaRPr>
          </a:p>
        </p:txBody>
      </p:sp>
      <p:sp>
        <p:nvSpPr>
          <p:cNvPr id="300" name="Google Shape;300;p4"/>
          <p:cNvSpPr txBox="1"/>
          <p:nvPr/>
        </p:nvSpPr>
        <p:spPr>
          <a:xfrm>
            <a:off x="502500" y="2069200"/>
            <a:ext cx="3528300" cy="2106600"/>
          </a:xfrm>
          <a:prstGeom prst="rect">
            <a:avLst/>
          </a:prstGeom>
          <a:noFill/>
          <a:ln>
            <a:noFill/>
          </a:ln>
        </p:spPr>
        <p:txBody>
          <a:bodyPr spcFirstLastPara="1" wrap="square" lIns="0" tIns="0" rIns="0" bIns="0" anchor="ctr" anchorCtr="0">
            <a:normAutofit fontScale="85000" lnSpcReduction="10000"/>
          </a:bodyPr>
          <a:lstStyle/>
          <a:p>
            <a:pPr marL="457200" lvl="0" indent="-347345" algn="l" rtl="0">
              <a:spcBef>
                <a:spcPts val="0"/>
              </a:spcBef>
              <a:spcAft>
                <a:spcPts val="0"/>
              </a:spcAft>
              <a:buClr>
                <a:schemeClr val="accent3"/>
              </a:buClr>
              <a:buSzPct val="100000"/>
              <a:buChar char="●"/>
            </a:pPr>
            <a:r>
              <a:rPr lang="en-US" sz="2200" b="1">
                <a:solidFill>
                  <a:schemeClr val="accent3"/>
                </a:solidFill>
              </a:rPr>
              <a:t>3 - 6 </a:t>
            </a:r>
            <a:r>
              <a:rPr lang="en-US" sz="2200">
                <a:solidFill>
                  <a:srgbClr val="1D4477"/>
                </a:solidFill>
              </a:rPr>
              <a:t>full time operations employees</a:t>
            </a:r>
            <a:endParaRPr sz="2200">
              <a:solidFill>
                <a:srgbClr val="1D4477"/>
              </a:solidFill>
            </a:endParaRPr>
          </a:p>
          <a:p>
            <a:pPr marL="457200" lvl="0" indent="0" algn="l" rtl="0">
              <a:spcBef>
                <a:spcPts val="0"/>
              </a:spcBef>
              <a:spcAft>
                <a:spcPts val="0"/>
              </a:spcAft>
              <a:buNone/>
            </a:pPr>
            <a:endParaRPr sz="2200" b="1">
              <a:solidFill>
                <a:schemeClr val="accent3"/>
              </a:solidFill>
            </a:endParaRPr>
          </a:p>
          <a:p>
            <a:pPr marL="457200" lvl="0" indent="-347345" algn="l" rtl="0">
              <a:spcBef>
                <a:spcPts val="0"/>
              </a:spcBef>
              <a:spcAft>
                <a:spcPts val="0"/>
              </a:spcAft>
              <a:buClr>
                <a:schemeClr val="accent3"/>
              </a:buClr>
              <a:buSzPct val="100000"/>
              <a:buChar char="●"/>
            </a:pPr>
            <a:r>
              <a:rPr lang="en-US" sz="2200" b="1">
                <a:solidFill>
                  <a:schemeClr val="accent3"/>
                </a:solidFill>
              </a:rPr>
              <a:t>311 </a:t>
            </a:r>
            <a:r>
              <a:rPr lang="en-US" sz="2200">
                <a:solidFill>
                  <a:srgbClr val="1D4477"/>
                </a:solidFill>
              </a:rPr>
              <a:t>construction jobs</a:t>
            </a:r>
            <a:endParaRPr sz="2200">
              <a:solidFill>
                <a:srgbClr val="1D4477"/>
              </a:solidFill>
            </a:endParaRPr>
          </a:p>
          <a:p>
            <a:pPr marL="457200" lvl="0" indent="0" algn="l" rtl="0">
              <a:spcBef>
                <a:spcPts val="0"/>
              </a:spcBef>
              <a:spcAft>
                <a:spcPts val="0"/>
              </a:spcAft>
              <a:buNone/>
            </a:pPr>
            <a:endParaRPr sz="1500" b="1">
              <a:solidFill>
                <a:srgbClr val="3ED8C3"/>
              </a:solidFill>
            </a:endParaRPr>
          </a:p>
          <a:p>
            <a:pPr marL="457200" lvl="0" indent="-344646" algn="l" rtl="0">
              <a:spcBef>
                <a:spcPts val="0"/>
              </a:spcBef>
              <a:spcAft>
                <a:spcPts val="0"/>
              </a:spcAft>
              <a:buClr>
                <a:schemeClr val="accent3"/>
              </a:buClr>
              <a:buSzPct val="100000"/>
              <a:buChar char="●"/>
            </a:pPr>
            <a:r>
              <a:rPr lang="en-US" sz="2150" b="1">
                <a:solidFill>
                  <a:srgbClr val="3ED8C3"/>
                </a:solidFill>
              </a:rPr>
              <a:t>$34,150,700</a:t>
            </a:r>
            <a:r>
              <a:rPr lang="en-US" sz="2150" b="1">
                <a:solidFill>
                  <a:schemeClr val="dk1"/>
                </a:solidFill>
              </a:rPr>
              <a:t> </a:t>
            </a:r>
            <a:r>
              <a:rPr lang="en-US" sz="2150">
                <a:solidFill>
                  <a:srgbClr val="1D4477"/>
                </a:solidFill>
              </a:rPr>
              <a:t>in construction earnings that could circulate in local economy</a:t>
            </a:r>
            <a:endParaRPr sz="2150">
              <a:solidFill>
                <a:srgbClr val="1D4477"/>
              </a:solidFill>
            </a:endParaRPr>
          </a:p>
        </p:txBody>
      </p:sp>
      <p:sp>
        <p:nvSpPr>
          <p:cNvPr id="301" name="Google Shape;301;p4"/>
          <p:cNvSpPr txBox="1"/>
          <p:nvPr/>
        </p:nvSpPr>
        <p:spPr>
          <a:xfrm>
            <a:off x="4603100" y="871907"/>
            <a:ext cx="2219100" cy="1197300"/>
          </a:xfrm>
          <a:prstGeom prst="rect">
            <a:avLst/>
          </a:prstGeom>
          <a:noFill/>
          <a:ln>
            <a:noFill/>
          </a:ln>
        </p:spPr>
        <p:txBody>
          <a:bodyPr spcFirstLastPara="1" wrap="square" lIns="0" tIns="0" rIns="0" bIns="0" anchor="ctr" anchorCtr="0">
            <a:normAutofit/>
          </a:bodyPr>
          <a:lstStyle/>
          <a:p>
            <a:pPr marL="0" marR="0" lvl="1" indent="0" algn="ctr" rtl="0">
              <a:lnSpc>
                <a:spcPct val="100000"/>
              </a:lnSpc>
              <a:spcBef>
                <a:spcPts val="0"/>
              </a:spcBef>
              <a:spcAft>
                <a:spcPts val="0"/>
              </a:spcAft>
              <a:buClr>
                <a:schemeClr val="accent3"/>
              </a:buClr>
              <a:buSzPts val="2200"/>
              <a:buFont typeface="Arial"/>
              <a:buNone/>
            </a:pPr>
            <a:r>
              <a:rPr lang="en-US" sz="2200" b="1">
                <a:solidFill>
                  <a:schemeClr val="accent3"/>
                </a:solidFill>
              </a:rPr>
              <a:t>$900,000</a:t>
            </a:r>
            <a:r>
              <a:rPr lang="en-US" sz="2200" b="1" i="0" u="none" strike="noStrike" cap="none">
                <a:solidFill>
                  <a:schemeClr val="accent3"/>
                </a:solidFill>
                <a:latin typeface="Arial"/>
                <a:ea typeface="Arial"/>
                <a:cs typeface="Arial"/>
                <a:sym typeface="Arial"/>
              </a:rPr>
              <a:t> </a:t>
            </a:r>
            <a:endParaRPr sz="1200" b="1" i="0" u="none" strike="noStrike" cap="none">
              <a:solidFill>
                <a:schemeClr val="lt1"/>
              </a:solidFill>
              <a:latin typeface="Arial"/>
              <a:ea typeface="Arial"/>
              <a:cs typeface="Arial"/>
              <a:sym typeface="Arial"/>
            </a:endParaRPr>
          </a:p>
          <a:p>
            <a:pPr marL="0" marR="0" lvl="1" indent="0" algn="ctr" rtl="0">
              <a:lnSpc>
                <a:spcPct val="127000"/>
              </a:lnSpc>
              <a:spcBef>
                <a:spcPts val="600"/>
              </a:spcBef>
              <a:spcAft>
                <a:spcPts val="0"/>
              </a:spcAft>
              <a:buClr>
                <a:schemeClr val="lt1"/>
              </a:buClr>
              <a:buSzPts val="1100"/>
              <a:buFont typeface="Arial"/>
              <a:buNone/>
            </a:pPr>
            <a:r>
              <a:rPr lang="en-US" sz="1100">
                <a:solidFill>
                  <a:schemeClr val="lt1"/>
                </a:solidFill>
              </a:rPr>
              <a:t>Proposed Year 1 PILOT Payment</a:t>
            </a:r>
            <a:endParaRPr/>
          </a:p>
        </p:txBody>
      </p:sp>
      <p:sp>
        <p:nvSpPr>
          <p:cNvPr id="302" name="Google Shape;302;p4"/>
          <p:cNvSpPr txBox="1"/>
          <p:nvPr/>
        </p:nvSpPr>
        <p:spPr>
          <a:xfrm>
            <a:off x="4605338" y="2490100"/>
            <a:ext cx="2219100" cy="1685700"/>
          </a:xfrm>
          <a:prstGeom prst="rect">
            <a:avLst/>
          </a:prstGeom>
          <a:noFill/>
          <a:ln>
            <a:noFill/>
          </a:ln>
        </p:spPr>
        <p:txBody>
          <a:bodyPr spcFirstLastPara="1" wrap="square" lIns="0" tIns="0" rIns="0" bIns="0" anchor="ctr" anchorCtr="0">
            <a:normAutofit/>
          </a:bodyPr>
          <a:lstStyle/>
          <a:p>
            <a:pPr marL="0" lvl="0" indent="0" algn="ctr" rtl="0">
              <a:lnSpc>
                <a:spcPct val="115000"/>
              </a:lnSpc>
              <a:spcBef>
                <a:spcPts val="0"/>
              </a:spcBef>
              <a:spcAft>
                <a:spcPts val="0"/>
              </a:spcAft>
              <a:buNone/>
            </a:pPr>
            <a:r>
              <a:rPr lang="en-US" sz="2200" b="1">
                <a:solidFill>
                  <a:schemeClr val="accent3"/>
                </a:solidFill>
              </a:rPr>
              <a:t>$21,867,632.82</a:t>
            </a:r>
            <a:endParaRPr sz="2200" b="1">
              <a:solidFill>
                <a:schemeClr val="accent3"/>
              </a:solidFill>
            </a:endParaRPr>
          </a:p>
          <a:p>
            <a:pPr marL="0" marR="0" lvl="1" indent="0" algn="ctr" rtl="0">
              <a:lnSpc>
                <a:spcPct val="100000"/>
              </a:lnSpc>
              <a:spcBef>
                <a:spcPts val="0"/>
              </a:spcBef>
              <a:spcAft>
                <a:spcPts val="0"/>
              </a:spcAft>
              <a:buClr>
                <a:schemeClr val="accent3"/>
              </a:buClr>
              <a:buSzPts val="2200"/>
              <a:buFont typeface="Arial"/>
              <a:buNone/>
            </a:pPr>
            <a:r>
              <a:rPr lang="en-US" sz="1100">
                <a:solidFill>
                  <a:schemeClr val="lt1"/>
                </a:solidFill>
              </a:rPr>
              <a:t>Total PILOT Payments over 20 years</a:t>
            </a:r>
            <a:endParaRPr sz="1100">
              <a:solidFill>
                <a:schemeClr val="lt1"/>
              </a:solidFill>
            </a:endParaRPr>
          </a:p>
          <a:p>
            <a:pPr marL="0" marR="0" lvl="1" indent="0" algn="ctr" rtl="0">
              <a:lnSpc>
                <a:spcPct val="127000"/>
              </a:lnSpc>
              <a:spcBef>
                <a:spcPts val="600"/>
              </a:spcBef>
              <a:spcAft>
                <a:spcPts val="0"/>
              </a:spcAft>
              <a:buClr>
                <a:schemeClr val="lt1"/>
              </a:buClr>
              <a:buSzPts val="1100"/>
              <a:buFont typeface="Arial"/>
              <a:buNone/>
            </a:pPr>
            <a:endParaRPr/>
          </a:p>
        </p:txBody>
      </p:sp>
      <p:sp>
        <p:nvSpPr>
          <p:cNvPr id="303" name="Google Shape;303;p4"/>
          <p:cNvSpPr txBox="1"/>
          <p:nvPr/>
        </p:nvSpPr>
        <p:spPr>
          <a:xfrm>
            <a:off x="4605387" y="3199898"/>
            <a:ext cx="2219020" cy="1197174"/>
          </a:xfrm>
          <a:prstGeom prst="rect">
            <a:avLst/>
          </a:prstGeom>
          <a:noFill/>
          <a:ln>
            <a:noFill/>
          </a:ln>
        </p:spPr>
        <p:txBody>
          <a:bodyPr spcFirstLastPara="1" wrap="square" lIns="0" tIns="0" rIns="0" bIns="0" anchor="ctr" anchorCtr="0">
            <a:normAutofit/>
          </a:bodyPr>
          <a:lstStyle/>
          <a:p>
            <a:pPr marL="0" marR="0" lvl="1" indent="0" algn="ctr" rtl="0">
              <a:lnSpc>
                <a:spcPct val="100000"/>
              </a:lnSpc>
              <a:spcBef>
                <a:spcPts val="0"/>
              </a:spcBef>
              <a:spcAft>
                <a:spcPts val="0"/>
              </a:spcAft>
              <a:buClr>
                <a:schemeClr val="accent3"/>
              </a:buClr>
              <a:buSzPts val="2200"/>
              <a:buFont typeface="Arial"/>
              <a:buNone/>
            </a:pPr>
            <a:endParaRPr sz="2200">
              <a:solidFill>
                <a:schemeClr val="dk2"/>
              </a:solidFill>
            </a:endParaRPr>
          </a:p>
          <a:p>
            <a:pPr marL="0" marR="0" lvl="1" indent="0" algn="ctr" rtl="0">
              <a:lnSpc>
                <a:spcPct val="127000"/>
              </a:lnSpc>
              <a:spcBef>
                <a:spcPts val="600"/>
              </a:spcBef>
              <a:spcAft>
                <a:spcPts val="0"/>
              </a:spcAft>
              <a:buClr>
                <a:schemeClr val="lt1"/>
              </a:buClr>
              <a:buSzPts val="1100"/>
              <a:buFont typeface="Arial"/>
              <a:buNone/>
            </a:pPr>
            <a:endParaRPr/>
          </a:p>
        </p:txBody>
      </p:sp>
      <p:sp>
        <p:nvSpPr>
          <p:cNvPr id="304" name="Google Shape;304;p4"/>
          <p:cNvSpPr txBox="1"/>
          <p:nvPr/>
        </p:nvSpPr>
        <p:spPr>
          <a:xfrm>
            <a:off x="6825006" y="-49019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
          <p:cNvPicPr preferRelativeResize="0"/>
          <p:nvPr/>
        </p:nvPicPr>
        <p:blipFill rotWithShape="1">
          <a:blip r:embed="rId3">
            <a:alphaModFix/>
          </a:blip>
          <a:srcRect l="51153" t="24879" r="20876"/>
          <a:stretch/>
        </p:blipFill>
        <p:spPr>
          <a:xfrm>
            <a:off x="5399519" y="1"/>
            <a:ext cx="3742895" cy="5148262"/>
          </a:xfrm>
          <a:prstGeom prst="rect">
            <a:avLst/>
          </a:prstGeom>
          <a:noFill/>
          <a:ln>
            <a:noFill/>
          </a:ln>
        </p:spPr>
      </p:pic>
      <p:sp>
        <p:nvSpPr>
          <p:cNvPr id="310" name="Google Shape;310;p5"/>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7</a:t>
            </a:fld>
            <a:endParaRPr/>
          </a:p>
        </p:txBody>
      </p:sp>
      <p:sp>
        <p:nvSpPr>
          <p:cNvPr id="311" name="Google Shape;311;p5"/>
          <p:cNvSpPr txBox="1"/>
          <p:nvPr/>
        </p:nvSpPr>
        <p:spPr>
          <a:xfrm>
            <a:off x="538161" y="670071"/>
            <a:ext cx="4246488"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i="0" u="none" strike="noStrike" cap="none">
                <a:solidFill>
                  <a:schemeClr val="accent2"/>
                </a:solidFill>
                <a:latin typeface="Arial"/>
                <a:ea typeface="Arial"/>
                <a:cs typeface="Arial"/>
                <a:sym typeface="Arial"/>
              </a:rPr>
              <a:t>Review Pathway</a:t>
            </a:r>
            <a:endParaRPr/>
          </a:p>
        </p:txBody>
      </p:sp>
      <p:sp>
        <p:nvSpPr>
          <p:cNvPr id="312" name="Google Shape;312;p5"/>
          <p:cNvSpPr txBox="1"/>
          <p:nvPr/>
        </p:nvSpPr>
        <p:spPr>
          <a:xfrm>
            <a:off x="538161" y="1226561"/>
            <a:ext cx="4357688" cy="865725"/>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The proposal will undergo permitting review by the New York State Office of Renewable Energy Siting (ORES).</a:t>
            </a:r>
            <a:endParaRPr/>
          </a:p>
        </p:txBody>
      </p:sp>
      <p:sp>
        <p:nvSpPr>
          <p:cNvPr id="313" name="Google Shape;313;p5"/>
          <p:cNvSpPr txBox="1"/>
          <p:nvPr/>
        </p:nvSpPr>
        <p:spPr>
          <a:xfrm>
            <a:off x="538162" y="2418906"/>
            <a:ext cx="4357687" cy="555058"/>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314" name="Google Shape;314;p5"/>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5" name="Google Shape;315;p5"/>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6" name="Google Shape;316;p5"/>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7" name="Google Shape;317;p5"/>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8" name="Google Shape;318;p5"/>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9" name="Google Shape;319;p5"/>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0" name="Google Shape;320;p5"/>
          <p:cNvSpPr txBox="1"/>
          <p:nvPr/>
        </p:nvSpPr>
        <p:spPr>
          <a:xfrm>
            <a:off x="538180" y="1663721"/>
            <a:ext cx="4129500" cy="1215000"/>
          </a:xfrm>
          <a:prstGeom prst="rect">
            <a:avLst/>
          </a:prstGeom>
          <a:noFill/>
          <a:ln>
            <a:noFill/>
          </a:ln>
        </p:spPr>
        <p:txBody>
          <a:bodyPr spcFirstLastPara="1" wrap="square" lIns="0" tIns="0" rIns="0" bIns="0" anchor="t" anchorCtr="0">
            <a:normAutofit fontScale="25000" lnSpcReduction="1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ct val="100000"/>
              <a:buFont typeface="Arial"/>
              <a:buNone/>
            </a:pPr>
            <a:r>
              <a:rPr lang="en-US" sz="4400" b="0" i="0" u="none" strike="noStrike" cap="none">
                <a:solidFill>
                  <a:srgbClr val="000000"/>
                </a:solidFill>
                <a:latin typeface="Arial"/>
                <a:ea typeface="Arial"/>
                <a:cs typeface="Arial"/>
                <a:sym typeface="Arial"/>
              </a:rPr>
              <a:t> </a:t>
            </a:r>
            <a:endParaRPr/>
          </a:p>
          <a:p>
            <a:pPr marL="0" marR="0" lvl="0" indent="0" algn="l" rtl="0">
              <a:lnSpc>
                <a:spcPct val="120000"/>
              </a:lnSpc>
              <a:spcBef>
                <a:spcPts val="600"/>
              </a:spcBef>
              <a:spcAft>
                <a:spcPts val="0"/>
              </a:spcAft>
              <a:buClr>
                <a:srgbClr val="174B7B"/>
              </a:buClr>
              <a:buSzPct val="100000"/>
              <a:buFont typeface="Arial"/>
              <a:buNone/>
            </a:pPr>
            <a:r>
              <a:rPr lang="en-US" sz="4800" b="0" i="0" u="none" strike="noStrike" cap="none">
                <a:solidFill>
                  <a:srgbClr val="174B7B"/>
                </a:solidFill>
                <a:latin typeface="Arial"/>
                <a:ea typeface="Arial"/>
                <a:cs typeface="Arial"/>
                <a:sym typeface="Arial"/>
              </a:rPr>
              <a:t>Town Line Solar looks forward to </a:t>
            </a:r>
            <a:r>
              <a:rPr lang="en-US" sz="4800" b="1" i="0" u="none" strike="noStrike" cap="none">
                <a:solidFill>
                  <a:srgbClr val="174B7B"/>
                </a:solidFill>
                <a:latin typeface="Arial"/>
                <a:ea typeface="Arial"/>
                <a:cs typeface="Arial"/>
                <a:sym typeface="Arial"/>
              </a:rPr>
              <a:t>continuing substantial local agency, community, and stakeholder engagement</a:t>
            </a:r>
            <a:r>
              <a:rPr lang="en-US" sz="4800" b="0" i="0" u="none" strike="noStrike" cap="none">
                <a:solidFill>
                  <a:srgbClr val="174B7B"/>
                </a:solidFill>
                <a:latin typeface="Arial"/>
                <a:ea typeface="Arial"/>
                <a:cs typeface="Arial"/>
                <a:sym typeface="Arial"/>
              </a:rPr>
              <a:t>, which began in 2023 and will continue throughout the permitting process and development of the project. </a:t>
            </a:r>
            <a:endParaRPr/>
          </a:p>
        </p:txBody>
      </p:sp>
      <p:sp>
        <p:nvSpPr>
          <p:cNvPr id="321" name="Google Shape;321;p5"/>
          <p:cNvSpPr txBox="1"/>
          <p:nvPr/>
        </p:nvSpPr>
        <p:spPr>
          <a:xfrm>
            <a:off x="538163" y="4123046"/>
            <a:ext cx="4129530" cy="565535"/>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322" name="Google Shape;322;p5"/>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3" name="Google Shape;323;p5"/>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4" name="Google Shape;324;p5"/>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5" name="Google Shape;325;p5"/>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6" name="Google Shape;326;p5"/>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327" name="Google Shape;327;p5"/>
          <p:cNvSpPr txBox="1"/>
          <p:nvPr/>
        </p:nvSpPr>
        <p:spPr>
          <a:xfrm>
            <a:off x="5903188" y="3137910"/>
            <a:ext cx="2788325" cy="376945"/>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2100"/>
              <a:buFont typeface="Arial"/>
              <a:buNone/>
            </a:pPr>
            <a:endParaRPr sz="2100" b="1" i="0" u="none" strike="noStrike" cap="none">
              <a:solidFill>
                <a:schemeClr val="accent3"/>
              </a:solidFill>
              <a:latin typeface="Arial"/>
              <a:ea typeface="Arial"/>
              <a:cs typeface="Arial"/>
              <a:sym typeface="Arial"/>
            </a:endParaRPr>
          </a:p>
        </p:txBody>
      </p:sp>
      <p:sp>
        <p:nvSpPr>
          <p:cNvPr id="328" name="Google Shape;328;p5"/>
          <p:cNvSpPr txBox="1"/>
          <p:nvPr/>
        </p:nvSpPr>
        <p:spPr>
          <a:xfrm>
            <a:off x="5902642" y="3618224"/>
            <a:ext cx="2788324" cy="405718"/>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sp>
        <p:nvSpPr>
          <p:cNvPr id="329" name="Google Shape;329;p5"/>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30" name="Google Shape;330;p5"/>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31" name="Google Shape;331;p5"/>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32" name="Google Shape;332;p5"/>
          <p:cNvSpPr txBox="1"/>
          <p:nvPr/>
        </p:nvSpPr>
        <p:spPr>
          <a:xfrm>
            <a:off x="1594884" y="567778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33" name="Google Shape;333;p5"/>
          <p:cNvSpPr txBox="1"/>
          <p:nvPr/>
        </p:nvSpPr>
        <p:spPr>
          <a:xfrm>
            <a:off x="5902642" y="4023942"/>
            <a:ext cx="1352268" cy="376946"/>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sp>
        <p:nvSpPr>
          <p:cNvPr id="334" name="Google Shape;334;p5"/>
          <p:cNvSpPr txBox="1"/>
          <p:nvPr/>
        </p:nvSpPr>
        <p:spPr>
          <a:xfrm>
            <a:off x="7239073" y="4023942"/>
            <a:ext cx="1352268" cy="376946"/>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35" name="Google Shape;335;p5"/>
          <p:cNvPicPr preferRelativeResize="0"/>
          <p:nvPr/>
        </p:nvPicPr>
        <p:blipFill>
          <a:blip r:embed="rId4">
            <a:alphaModFix/>
          </a:blip>
          <a:stretch>
            <a:fillRect/>
          </a:stretch>
        </p:blipFill>
        <p:spPr>
          <a:xfrm>
            <a:off x="5399500" y="23650"/>
            <a:ext cx="3742900" cy="51482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33e4379a5fe_1_4" descr="Ein Bild, das draußen, Himmel enthält.&#10;&#10;Automatisch generierte Beschreibung"/>
          <p:cNvPicPr preferRelativeResize="0"/>
          <p:nvPr/>
        </p:nvPicPr>
        <p:blipFill rotWithShape="1">
          <a:blip r:embed="rId3">
            <a:alphaModFix/>
          </a:blip>
          <a:srcRect b="69138"/>
          <a:stretch/>
        </p:blipFill>
        <p:spPr>
          <a:xfrm>
            <a:off x="-1" y="0"/>
            <a:ext cx="9144000" cy="5146288"/>
          </a:xfrm>
          <a:custGeom>
            <a:avLst/>
            <a:gdLst/>
            <a:ahLst/>
            <a:cxnLst/>
            <a:rect l="l" t="t" r="r" b="b"/>
            <a:pathLst>
              <a:path w="9144000" h="1585913" extrusionOk="0">
                <a:moveTo>
                  <a:pt x="0" y="0"/>
                </a:moveTo>
                <a:lnTo>
                  <a:pt x="9144000" y="0"/>
                </a:lnTo>
                <a:lnTo>
                  <a:pt x="9144000" y="1585913"/>
                </a:lnTo>
                <a:lnTo>
                  <a:pt x="0" y="1585913"/>
                </a:lnTo>
                <a:close/>
              </a:path>
            </a:pathLst>
          </a:custGeom>
          <a:noFill/>
          <a:ln>
            <a:noFill/>
          </a:ln>
        </p:spPr>
      </p:pic>
      <p:sp>
        <p:nvSpPr>
          <p:cNvPr id="342" name="Google Shape;342;g33e4379a5fe_1_4"/>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8</a:t>
            </a:fld>
            <a:endParaRPr/>
          </a:p>
        </p:txBody>
      </p:sp>
      <p:sp>
        <p:nvSpPr>
          <p:cNvPr id="343" name="Google Shape;343;g33e4379a5fe_1_4"/>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344" name="Google Shape;344;g33e4379a5fe_1_4"/>
          <p:cNvSpPr>
            <a:spLocks noGrp="1"/>
          </p:cNvSpPr>
          <p:nvPr>
            <p:ph type="pic" idx="2"/>
          </p:nvPr>
        </p:nvSpPr>
        <p:spPr>
          <a:xfrm>
            <a:off x="4895851" y="0"/>
            <a:ext cx="4248300" cy="5148300"/>
          </a:xfrm>
          <a:prstGeom prst="rect">
            <a:avLst/>
          </a:prstGeom>
        </p:spPr>
      </p:sp>
      <p:sp>
        <p:nvSpPr>
          <p:cNvPr id="345" name="Google Shape;345;g33e4379a5fe_1_4"/>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346" name="Google Shape;346;g33e4379a5fe_1_4"/>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347" name="Google Shape;347;g33e4379a5fe_1_4"/>
          <p:cNvPicPr preferRelativeResize="0"/>
          <p:nvPr/>
        </p:nvPicPr>
        <p:blipFill>
          <a:blip r:embed="rId4">
            <a:alphaModFix/>
          </a:blip>
          <a:stretch>
            <a:fillRect/>
          </a:stretch>
        </p:blipFill>
        <p:spPr>
          <a:xfrm>
            <a:off x="0" y="2375"/>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33e4379a5fe_1_42"/>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9</a:t>
            </a:fld>
            <a:endParaRPr/>
          </a:p>
        </p:txBody>
      </p:sp>
      <p:sp>
        <p:nvSpPr>
          <p:cNvPr id="354" name="Google Shape;354;g33e4379a5fe_1_42"/>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355" name="Google Shape;355;g33e4379a5fe_1_42"/>
          <p:cNvSpPr>
            <a:spLocks noGrp="1"/>
          </p:cNvSpPr>
          <p:nvPr>
            <p:ph type="pic" idx="2"/>
          </p:nvPr>
        </p:nvSpPr>
        <p:spPr>
          <a:xfrm>
            <a:off x="4895851" y="0"/>
            <a:ext cx="4248300" cy="5148300"/>
          </a:xfrm>
          <a:prstGeom prst="rect">
            <a:avLst/>
          </a:prstGeom>
        </p:spPr>
      </p:sp>
      <p:sp>
        <p:nvSpPr>
          <p:cNvPr id="356" name="Google Shape;356;g33e4379a5fe_1_42"/>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357" name="Google Shape;357;g33e4379a5fe_1_42"/>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358" name="Google Shape;358;g33e4379a5fe_1_42"/>
          <p:cNvPicPr preferRelativeResize="0"/>
          <p:nvPr/>
        </p:nvPicPr>
        <p:blipFill>
          <a:blip r:embed="rId3">
            <a:alphaModFix/>
          </a:blip>
          <a:stretch>
            <a:fillRect/>
          </a:stretch>
        </p:blipFill>
        <p:spPr>
          <a:xfrm>
            <a:off x="0" y="2375"/>
            <a:ext cx="9144000" cy="5143500"/>
          </a:xfrm>
          <a:prstGeom prst="rect">
            <a:avLst/>
          </a:prstGeom>
          <a:noFill/>
          <a:ln>
            <a:noFill/>
          </a:ln>
        </p:spPr>
      </p:pic>
    </p:spTree>
  </p:cSld>
  <p:clrMapOvr>
    <a:masterClrMapping/>
  </p:clrMapOvr>
</p:sld>
</file>

<file path=ppt/theme/theme1.xml><?xml version="1.0" encoding="utf-8"?>
<a:theme xmlns:a="http://schemas.openxmlformats.org/drawingml/2006/main" name="RWE PowerPoint Master">
  <a:themeElements>
    <a:clrScheme name="RWE">
      <a:dk1>
        <a:srgbClr val="000000"/>
      </a:dk1>
      <a:lt1>
        <a:srgbClr val="FFFFFF"/>
      </a:lt1>
      <a:dk2>
        <a:srgbClr val="E8E8E4"/>
      </a:dk2>
      <a:lt2>
        <a:srgbClr val="52555C"/>
      </a:lt2>
      <a:accent1>
        <a:srgbClr val="00B1EB"/>
      </a:accent1>
      <a:accent2>
        <a:srgbClr val="1D4477"/>
      </a:accent2>
      <a:accent3>
        <a:srgbClr val="3ED8C3"/>
      </a:accent3>
      <a:accent4>
        <a:srgbClr val="ADAFB1"/>
      </a:accent4>
      <a:accent5>
        <a:srgbClr val="00A19F"/>
      </a:accent5>
      <a:accent6>
        <a:srgbClr val="005E65"/>
      </a:accent6>
      <a:hlink>
        <a:srgbClr val="1D4477"/>
      </a:hlink>
      <a:folHlink>
        <a:srgbClr val="1D44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1666</Words>
  <Application>Microsoft Office PowerPoint</Application>
  <PresentationFormat>Custom</PresentationFormat>
  <Paragraphs>225</Paragraphs>
  <Slides>34</Slides>
  <Notes>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RWE PowerPoint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Heiko Franke</dc:creator>
  <cp:lastModifiedBy>Stu Shinske</cp:lastModifiedBy>
  <cp:revision>1</cp:revision>
  <dcterms:created xsi:type="dcterms:W3CDTF">2019-09-30T12:34:56Z</dcterms:created>
  <dcterms:modified xsi:type="dcterms:W3CDTF">2025-04-03T11:13:06Z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0x010100220B3467871DBE4EBDB95A88B280FCE9</vt:lpwstr>
  </property>
  <property fmtid="{D5CDD505-2E9C-101B-9397-08002B2CF9AE}" pid="3" name="Order">
    <vt:lpwstr>1132500.00000000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