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5"/>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Lst>
  <p:sldSz cx="9144000" cy="514826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jEInb3AqSgh7Bxy5UtZo376QGz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1: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3e4379a5fe_1_52: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3e4379a5fe_1_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3" name="Google Shape;393;g33e4379a5fe_1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3e4379a5fe_1_32: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33e4379a5fe_1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g33e4379a5fe_1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7: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p8: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p11: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12: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13: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6" name="Google Shape;556;p14: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4" name="Google Shape;584;p15: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p16: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3: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347bcbb543f_4_0: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347bcbb543f_4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8" name="Google Shape;648;g347bcbb543f_4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347bcbb543f_4_10: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347bcbb543f_4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9" name="Google Shape;659;g347bcbb543f_4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347bcbb543f_4_19: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347bcbb543f_4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0" name="Google Shape;670;g347bcbb543f_4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347bcbb543f_4_28: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0" name="Google Shape;680;g347bcbb543f_4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g347bcbb543f_4_2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347bcbb543f_4_37: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347bcbb543f_4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2" name="Google Shape;692;g347bcbb543f_4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347bcbb543f_4_46: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347bcbb543f_4_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g347bcbb543f_4_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g347bcbb543f_4_55: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3" name="Google Shape;713;g347bcbb543f_4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4" name="Google Shape;714;g347bcbb543f_4_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347bcbb543f_4_64: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347bcbb543f_4_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5" name="Google Shape;725;g347bcbb543f_4_6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47bcbb543f_4_73: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347bcbb543f_4_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6" name="Google Shape;736;g347bcbb543f_4_7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347bcbb543f_4_82: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347bcbb543f_4_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7" name="Google Shape;747;g347bcbb543f_4_8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2: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347bcbb543f_4_91: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347bcbb543f_4_9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8" name="Google Shape;758;g347bcbb543f_4_9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8" name="Google Shape;768;p17: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347403e8654_0_3: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347403e8654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4" name="Google Shape;794;g347403e8654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4" name="Google Shape;804;p18: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47bcbb543f_7_0: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47bcbb543f_7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347bcbb543f_7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4: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7" name="Google Shape;307;p5: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33e4379a5fe_1_4: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33e4379a5fe_1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g33e4379a5fe_1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3e4379a5fe_1_42: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3e4379a5fe_1_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g33e4379a5fe_1_4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1" name="Google Shape;361;p6:notes"/>
          <p:cNvSpPr>
            <a:spLocks noGrp="1" noRot="1" noChangeAspect="1"/>
          </p:cNvSpPr>
          <p:nvPr>
            <p:ph type="sldImg" idx="2"/>
          </p:nvPr>
        </p:nvSpPr>
        <p:spPr>
          <a:xfrm>
            <a:off x="688975" y="1143000"/>
            <a:ext cx="548005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with dark picture">
  <p:cSld name="Title slide with dark picture">
    <p:spTree>
      <p:nvGrpSpPr>
        <p:cNvPr id="1" name="Shape 15"/>
        <p:cNvGrpSpPr/>
        <p:nvPr/>
      </p:nvGrpSpPr>
      <p:grpSpPr>
        <a:xfrm>
          <a:off x="0" y="0"/>
          <a:ext cx="0" cy="0"/>
          <a:chOff x="0" y="0"/>
          <a:chExt cx="0" cy="0"/>
        </a:xfrm>
      </p:grpSpPr>
      <p:sp>
        <p:nvSpPr>
          <p:cNvPr id="16" name="Google Shape;16;p20"/>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17" name="Google Shape;17;p20"/>
          <p:cNvSpPr txBox="1">
            <a:spLocks noGrp="1"/>
          </p:cNvSpPr>
          <p:nvPr>
            <p:ph type="ftr" idx="11"/>
          </p:nvPr>
        </p:nvSpPr>
        <p:spPr>
          <a:xfrm>
            <a:off x="1440000" y="5292000"/>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0"/>
          <p:cNvSpPr txBox="1">
            <a:spLocks noGrp="1"/>
          </p:cNvSpPr>
          <p:nvPr>
            <p:ph type="dt" idx="10"/>
          </p:nvPr>
        </p:nvSpPr>
        <p:spPr>
          <a:xfrm>
            <a:off x="863999" y="5292000"/>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9" name="Google Shape;19;p20"/>
          <p:cNvPicPr preferRelativeResize="0">
            <a:picLocks noGrp="1"/>
          </p:cNvPicPr>
          <p:nvPr>
            <p:ph type="pic" idx="2"/>
          </p:nvPr>
        </p:nvPicPr>
        <p:blipFill/>
        <p:spPr>
          <a:xfrm>
            <a:off x="1" y="0"/>
            <a:ext cx="9144000" cy="5148263"/>
          </a:xfrm>
          <a:prstGeom prst="rect">
            <a:avLst/>
          </a:prstGeom>
          <a:blipFill rotWithShape="1">
            <a:blip r:embed="rId2">
              <a:alphaModFix/>
            </a:blip>
            <a:stretch>
              <a:fillRect/>
            </a:stretch>
          </a:blipFill>
          <a:ln>
            <a:noFill/>
          </a:ln>
        </p:spPr>
      </p:pic>
      <p:grpSp>
        <p:nvGrpSpPr>
          <p:cNvPr id="20" name="Google Shape;20;p20"/>
          <p:cNvGrpSpPr/>
          <p:nvPr/>
        </p:nvGrpSpPr>
        <p:grpSpPr>
          <a:xfrm>
            <a:off x="5590741" y="1980237"/>
            <a:ext cx="3555332" cy="3170482"/>
            <a:chOff x="-50" y="-25"/>
            <a:chExt cx="3001800" cy="3002350"/>
          </a:xfrm>
        </p:grpSpPr>
        <p:sp>
          <p:nvSpPr>
            <p:cNvPr id="21" name="Google Shape;21;p20"/>
            <p:cNvSpPr/>
            <p:nvPr/>
          </p:nvSpPr>
          <p:spPr>
            <a:xfrm>
              <a:off x="817600" y="-25"/>
              <a:ext cx="2184150" cy="3002350"/>
            </a:xfrm>
            <a:custGeom>
              <a:avLst/>
              <a:gdLst/>
              <a:ahLst/>
              <a:cxnLst/>
              <a:rect l="l" t="t" r="r" b="b"/>
              <a:pathLst>
                <a:path w="87366" h="120094" extrusionOk="0">
                  <a:moveTo>
                    <a:pt x="87366" y="15269"/>
                  </a:moveTo>
                  <a:cubicBezTo>
                    <a:pt x="87192" y="15543"/>
                    <a:pt x="87023" y="15822"/>
                    <a:pt x="86854" y="16104"/>
                  </a:cubicBezTo>
                  <a:cubicBezTo>
                    <a:pt x="82953" y="22736"/>
                    <a:pt x="81433" y="30560"/>
                    <a:pt x="81433" y="38905"/>
                  </a:cubicBezTo>
                  <a:cubicBezTo>
                    <a:pt x="81433" y="39727"/>
                    <a:pt x="81448" y="40553"/>
                    <a:pt x="81476" y="41384"/>
                  </a:cubicBezTo>
                  <a:cubicBezTo>
                    <a:pt x="81846" y="51810"/>
                    <a:pt x="84049" y="62590"/>
                    <a:pt x="87366" y="73626"/>
                  </a:cubicBezTo>
                  <a:lnTo>
                    <a:pt x="87366" y="72641"/>
                  </a:lnTo>
                  <a:cubicBezTo>
                    <a:pt x="84202" y="61932"/>
                    <a:pt x="82114" y="51479"/>
                    <a:pt x="81756" y="41375"/>
                  </a:cubicBezTo>
                  <a:cubicBezTo>
                    <a:pt x="81724" y="40544"/>
                    <a:pt x="81712" y="39723"/>
                    <a:pt x="81712" y="38905"/>
                  </a:cubicBezTo>
                  <a:cubicBezTo>
                    <a:pt x="81712" y="30600"/>
                    <a:pt x="83225" y="22846"/>
                    <a:pt x="87086" y="16277"/>
                  </a:cubicBezTo>
                  <a:cubicBezTo>
                    <a:pt x="87177" y="16122"/>
                    <a:pt x="87271" y="15967"/>
                    <a:pt x="87366" y="15813"/>
                  </a:cubicBezTo>
                  <a:lnTo>
                    <a:pt x="87366" y="15269"/>
                  </a:lnTo>
                  <a:close/>
                  <a:moveTo>
                    <a:pt x="87366" y="4724"/>
                  </a:moveTo>
                  <a:cubicBezTo>
                    <a:pt x="85148" y="6875"/>
                    <a:pt x="83237" y="9252"/>
                    <a:pt x="81669" y="11845"/>
                  </a:cubicBezTo>
                  <a:cubicBezTo>
                    <a:pt x="77619" y="18534"/>
                    <a:pt x="76063" y="26464"/>
                    <a:pt x="76063" y="34942"/>
                  </a:cubicBezTo>
                  <a:cubicBezTo>
                    <a:pt x="76063" y="35764"/>
                    <a:pt x="76079" y="36595"/>
                    <a:pt x="76106" y="37425"/>
                  </a:cubicBezTo>
                  <a:cubicBezTo>
                    <a:pt x="76650" y="52778"/>
                    <a:pt x="81133" y="68921"/>
                    <a:pt x="87366" y="85523"/>
                  </a:cubicBezTo>
                  <a:lnTo>
                    <a:pt x="87366" y="84719"/>
                  </a:lnTo>
                  <a:cubicBezTo>
                    <a:pt x="81275" y="68373"/>
                    <a:pt x="76918" y="52495"/>
                    <a:pt x="76386" y="37417"/>
                  </a:cubicBezTo>
                  <a:cubicBezTo>
                    <a:pt x="76354" y="36586"/>
                    <a:pt x="76343" y="35760"/>
                    <a:pt x="76343" y="34942"/>
                  </a:cubicBezTo>
                  <a:cubicBezTo>
                    <a:pt x="76343" y="26509"/>
                    <a:pt x="77891" y="18640"/>
                    <a:pt x="81897" y="12022"/>
                  </a:cubicBezTo>
                  <a:cubicBezTo>
                    <a:pt x="83410" y="9522"/>
                    <a:pt x="85242" y="7224"/>
                    <a:pt x="87366" y="5135"/>
                  </a:cubicBezTo>
                  <a:lnTo>
                    <a:pt x="87366" y="4724"/>
                  </a:lnTo>
                  <a:close/>
                  <a:moveTo>
                    <a:pt x="81532" y="1323"/>
                  </a:moveTo>
                  <a:cubicBezTo>
                    <a:pt x="81500" y="1323"/>
                    <a:pt x="81467" y="1336"/>
                    <a:pt x="81440" y="1362"/>
                  </a:cubicBezTo>
                  <a:cubicBezTo>
                    <a:pt x="79542" y="3266"/>
                    <a:pt x="77879" y="5342"/>
                    <a:pt x="76480" y="7587"/>
                  </a:cubicBezTo>
                  <a:cubicBezTo>
                    <a:pt x="72285" y="14328"/>
                    <a:pt x="70693" y="22373"/>
                    <a:pt x="70693" y="30975"/>
                  </a:cubicBezTo>
                  <a:cubicBezTo>
                    <a:pt x="70693" y="31801"/>
                    <a:pt x="70709" y="32632"/>
                    <a:pt x="70736" y="33467"/>
                  </a:cubicBezTo>
                  <a:cubicBezTo>
                    <a:pt x="71422" y="52923"/>
                    <a:pt x="78383" y="73670"/>
                    <a:pt x="87366" y="95048"/>
                  </a:cubicBezTo>
                  <a:lnTo>
                    <a:pt x="87366" y="94315"/>
                  </a:lnTo>
                  <a:cubicBezTo>
                    <a:pt x="78509" y="73166"/>
                    <a:pt x="71690" y="52654"/>
                    <a:pt x="71016" y="33454"/>
                  </a:cubicBezTo>
                  <a:cubicBezTo>
                    <a:pt x="70985" y="32623"/>
                    <a:pt x="70973" y="31797"/>
                    <a:pt x="70973" y="30975"/>
                  </a:cubicBezTo>
                  <a:cubicBezTo>
                    <a:pt x="70973" y="22413"/>
                    <a:pt x="72553" y="14439"/>
                    <a:pt x="76709" y="7768"/>
                  </a:cubicBezTo>
                  <a:cubicBezTo>
                    <a:pt x="78096" y="5541"/>
                    <a:pt x="79739" y="3482"/>
                    <a:pt x="81626" y="1596"/>
                  </a:cubicBezTo>
                  <a:cubicBezTo>
                    <a:pt x="81685" y="1538"/>
                    <a:pt x="81689" y="1441"/>
                    <a:pt x="81637" y="1375"/>
                  </a:cubicBezTo>
                  <a:cubicBezTo>
                    <a:pt x="81610" y="1341"/>
                    <a:pt x="81571" y="1323"/>
                    <a:pt x="81532" y="1323"/>
                  </a:cubicBezTo>
                  <a:close/>
                  <a:moveTo>
                    <a:pt x="73788" y="0"/>
                  </a:moveTo>
                  <a:cubicBezTo>
                    <a:pt x="73751" y="0"/>
                    <a:pt x="73714" y="17"/>
                    <a:pt x="73687" y="50"/>
                  </a:cubicBezTo>
                  <a:cubicBezTo>
                    <a:pt x="72820" y="1101"/>
                    <a:pt x="72021" y="2192"/>
                    <a:pt x="71296" y="3328"/>
                  </a:cubicBezTo>
                  <a:cubicBezTo>
                    <a:pt x="66946" y="10122"/>
                    <a:pt x="65323" y="18278"/>
                    <a:pt x="65323" y="27008"/>
                  </a:cubicBezTo>
                  <a:cubicBezTo>
                    <a:pt x="65323" y="27834"/>
                    <a:pt x="65339" y="28669"/>
                    <a:pt x="65367" y="29508"/>
                  </a:cubicBezTo>
                  <a:cubicBezTo>
                    <a:pt x="66103" y="50551"/>
                    <a:pt x="74124" y="73140"/>
                    <a:pt x="84297" y="96422"/>
                  </a:cubicBezTo>
                  <a:cubicBezTo>
                    <a:pt x="85313" y="98751"/>
                    <a:pt x="86338" y="101088"/>
                    <a:pt x="87366" y="103425"/>
                  </a:cubicBezTo>
                  <a:lnTo>
                    <a:pt x="87366" y="102718"/>
                  </a:lnTo>
                  <a:cubicBezTo>
                    <a:pt x="86420" y="100571"/>
                    <a:pt x="85479" y="98424"/>
                    <a:pt x="84545" y="96286"/>
                  </a:cubicBezTo>
                  <a:cubicBezTo>
                    <a:pt x="74377" y="73016"/>
                    <a:pt x="66375" y="50458"/>
                    <a:pt x="65646" y="29495"/>
                  </a:cubicBezTo>
                  <a:cubicBezTo>
                    <a:pt x="65619" y="28660"/>
                    <a:pt x="65603" y="27830"/>
                    <a:pt x="65603" y="27008"/>
                  </a:cubicBezTo>
                  <a:cubicBezTo>
                    <a:pt x="65603" y="18318"/>
                    <a:pt x="67218" y="10233"/>
                    <a:pt x="71520" y="3509"/>
                  </a:cubicBezTo>
                  <a:cubicBezTo>
                    <a:pt x="72241" y="2382"/>
                    <a:pt x="73033" y="1300"/>
                    <a:pt x="73888" y="262"/>
                  </a:cubicBezTo>
                  <a:cubicBezTo>
                    <a:pt x="73943" y="200"/>
                    <a:pt x="73939" y="103"/>
                    <a:pt x="73880" y="41"/>
                  </a:cubicBezTo>
                  <a:cubicBezTo>
                    <a:pt x="73854" y="14"/>
                    <a:pt x="73821" y="0"/>
                    <a:pt x="73788" y="0"/>
                  </a:cubicBezTo>
                  <a:close/>
                  <a:moveTo>
                    <a:pt x="64895" y="1211"/>
                  </a:moveTo>
                  <a:cubicBezTo>
                    <a:pt x="64849" y="1211"/>
                    <a:pt x="64804" y="1236"/>
                    <a:pt x="64776" y="1282"/>
                  </a:cubicBezTo>
                  <a:cubicBezTo>
                    <a:pt x="61281" y="7666"/>
                    <a:pt x="59953" y="15115"/>
                    <a:pt x="59953" y="23036"/>
                  </a:cubicBezTo>
                  <a:cubicBezTo>
                    <a:pt x="59953" y="23871"/>
                    <a:pt x="59969" y="24706"/>
                    <a:pt x="59997" y="25550"/>
                  </a:cubicBezTo>
                  <a:cubicBezTo>
                    <a:pt x="60734" y="46707"/>
                    <a:pt x="68778" y="69460"/>
                    <a:pt x="79152" y="92937"/>
                  </a:cubicBezTo>
                  <a:cubicBezTo>
                    <a:pt x="81878" y="99104"/>
                    <a:pt x="84691" y="105325"/>
                    <a:pt x="87366" y="111545"/>
                  </a:cubicBezTo>
                  <a:lnTo>
                    <a:pt x="87366" y="110829"/>
                  </a:lnTo>
                  <a:cubicBezTo>
                    <a:pt x="84766" y="104799"/>
                    <a:pt x="82043" y="98773"/>
                    <a:pt x="79400" y="92800"/>
                  </a:cubicBezTo>
                  <a:cubicBezTo>
                    <a:pt x="69030" y="69336"/>
                    <a:pt x="61005" y="46615"/>
                    <a:pt x="60277" y="25537"/>
                  </a:cubicBezTo>
                  <a:cubicBezTo>
                    <a:pt x="60249" y="24697"/>
                    <a:pt x="60233" y="23867"/>
                    <a:pt x="60233" y="23036"/>
                  </a:cubicBezTo>
                  <a:cubicBezTo>
                    <a:pt x="60233" y="15155"/>
                    <a:pt x="61553" y="7763"/>
                    <a:pt x="65016" y="1446"/>
                  </a:cubicBezTo>
                  <a:cubicBezTo>
                    <a:pt x="65055" y="1375"/>
                    <a:pt x="65036" y="1278"/>
                    <a:pt x="64969" y="1234"/>
                  </a:cubicBezTo>
                  <a:cubicBezTo>
                    <a:pt x="64945" y="1218"/>
                    <a:pt x="64920" y="1211"/>
                    <a:pt x="64895" y="1211"/>
                  </a:cubicBezTo>
                  <a:close/>
                  <a:moveTo>
                    <a:pt x="142" y="100334"/>
                  </a:moveTo>
                  <a:cubicBezTo>
                    <a:pt x="128" y="100334"/>
                    <a:pt x="115" y="100336"/>
                    <a:pt x="102" y="100341"/>
                  </a:cubicBezTo>
                  <a:cubicBezTo>
                    <a:pt x="27" y="100363"/>
                    <a:pt x="-16" y="100452"/>
                    <a:pt x="7" y="100531"/>
                  </a:cubicBezTo>
                  <a:cubicBezTo>
                    <a:pt x="1087" y="104653"/>
                    <a:pt x="1800" y="108651"/>
                    <a:pt x="2076" y="112468"/>
                  </a:cubicBezTo>
                  <a:cubicBezTo>
                    <a:pt x="2083" y="112550"/>
                    <a:pt x="2146" y="112610"/>
                    <a:pt x="2221" y="112610"/>
                  </a:cubicBezTo>
                  <a:cubicBezTo>
                    <a:pt x="2224" y="112610"/>
                    <a:pt x="2227" y="112610"/>
                    <a:pt x="2229" y="112610"/>
                  </a:cubicBezTo>
                  <a:cubicBezTo>
                    <a:pt x="2304" y="112601"/>
                    <a:pt x="2359" y="112526"/>
                    <a:pt x="2355" y="112442"/>
                  </a:cubicBezTo>
                  <a:cubicBezTo>
                    <a:pt x="2076" y="108603"/>
                    <a:pt x="1359" y="104582"/>
                    <a:pt x="275" y="100447"/>
                  </a:cubicBezTo>
                  <a:cubicBezTo>
                    <a:pt x="256" y="100379"/>
                    <a:pt x="200" y="100334"/>
                    <a:pt x="142" y="100334"/>
                  </a:cubicBezTo>
                  <a:close/>
                  <a:moveTo>
                    <a:pt x="56558" y="4491"/>
                  </a:moveTo>
                  <a:cubicBezTo>
                    <a:pt x="56501" y="4491"/>
                    <a:pt x="56446" y="4532"/>
                    <a:pt x="56427" y="4596"/>
                  </a:cubicBezTo>
                  <a:cubicBezTo>
                    <a:pt x="55123" y="9124"/>
                    <a:pt x="54584" y="14001"/>
                    <a:pt x="54584" y="19069"/>
                  </a:cubicBezTo>
                  <a:cubicBezTo>
                    <a:pt x="54584" y="19904"/>
                    <a:pt x="54599" y="20743"/>
                    <a:pt x="54627" y="21591"/>
                  </a:cubicBezTo>
                  <a:cubicBezTo>
                    <a:pt x="55364" y="42864"/>
                    <a:pt x="63428" y="65780"/>
                    <a:pt x="74010" y="89447"/>
                  </a:cubicBezTo>
                  <a:cubicBezTo>
                    <a:pt x="78139" y="98680"/>
                    <a:pt x="82481" y="108024"/>
                    <a:pt x="86298" y="117337"/>
                  </a:cubicBezTo>
                  <a:cubicBezTo>
                    <a:pt x="86661" y="118221"/>
                    <a:pt x="87019" y="119104"/>
                    <a:pt x="87366" y="119988"/>
                  </a:cubicBezTo>
                  <a:lnTo>
                    <a:pt x="87366" y="119219"/>
                  </a:lnTo>
                  <a:cubicBezTo>
                    <a:pt x="87098" y="118548"/>
                    <a:pt x="86826" y="117876"/>
                    <a:pt x="86550" y="117204"/>
                  </a:cubicBezTo>
                  <a:cubicBezTo>
                    <a:pt x="82729" y="107887"/>
                    <a:pt x="78383" y="98539"/>
                    <a:pt x="74258" y="89310"/>
                  </a:cubicBezTo>
                  <a:cubicBezTo>
                    <a:pt x="63684" y="65652"/>
                    <a:pt x="55636" y="42771"/>
                    <a:pt x="54907" y="21578"/>
                  </a:cubicBezTo>
                  <a:cubicBezTo>
                    <a:pt x="54879" y="20739"/>
                    <a:pt x="54863" y="19899"/>
                    <a:pt x="54863" y="19069"/>
                  </a:cubicBezTo>
                  <a:cubicBezTo>
                    <a:pt x="54863" y="14028"/>
                    <a:pt x="55399" y="9181"/>
                    <a:pt x="56691" y="4693"/>
                  </a:cubicBezTo>
                  <a:cubicBezTo>
                    <a:pt x="56715" y="4609"/>
                    <a:pt x="56676" y="4525"/>
                    <a:pt x="56601" y="4498"/>
                  </a:cubicBezTo>
                  <a:cubicBezTo>
                    <a:pt x="56587" y="4493"/>
                    <a:pt x="56572" y="4491"/>
                    <a:pt x="56558" y="4491"/>
                  </a:cubicBezTo>
                  <a:close/>
                  <a:moveTo>
                    <a:pt x="358" y="91762"/>
                  </a:moveTo>
                  <a:cubicBezTo>
                    <a:pt x="339" y="91762"/>
                    <a:pt x="321" y="91766"/>
                    <a:pt x="303" y="91775"/>
                  </a:cubicBezTo>
                  <a:cubicBezTo>
                    <a:pt x="232" y="91810"/>
                    <a:pt x="200" y="91903"/>
                    <a:pt x="232" y="91982"/>
                  </a:cubicBezTo>
                  <a:cubicBezTo>
                    <a:pt x="3844" y="101282"/>
                    <a:pt x="5996" y="110295"/>
                    <a:pt x="5996" y="118344"/>
                  </a:cubicBezTo>
                  <a:cubicBezTo>
                    <a:pt x="5996" y="118932"/>
                    <a:pt x="5984" y="119515"/>
                    <a:pt x="5960" y="120094"/>
                  </a:cubicBezTo>
                  <a:lnTo>
                    <a:pt x="6240" y="120094"/>
                  </a:lnTo>
                  <a:cubicBezTo>
                    <a:pt x="6259" y="119515"/>
                    <a:pt x="6271" y="118932"/>
                    <a:pt x="6271" y="118344"/>
                  </a:cubicBezTo>
                  <a:cubicBezTo>
                    <a:pt x="6271" y="110233"/>
                    <a:pt x="4108" y="101185"/>
                    <a:pt x="488" y="91854"/>
                  </a:cubicBezTo>
                  <a:cubicBezTo>
                    <a:pt x="464" y="91798"/>
                    <a:pt x="412" y="91762"/>
                    <a:pt x="358" y="91762"/>
                  </a:cubicBezTo>
                  <a:close/>
                  <a:moveTo>
                    <a:pt x="1070" y="86752"/>
                  </a:moveTo>
                  <a:cubicBezTo>
                    <a:pt x="1049" y="86752"/>
                    <a:pt x="1028" y="86757"/>
                    <a:pt x="1008" y="86769"/>
                  </a:cubicBezTo>
                  <a:cubicBezTo>
                    <a:pt x="937" y="86809"/>
                    <a:pt x="909" y="86902"/>
                    <a:pt x="945" y="86977"/>
                  </a:cubicBezTo>
                  <a:cubicBezTo>
                    <a:pt x="6224" y="98614"/>
                    <a:pt x="9608" y="110074"/>
                    <a:pt x="9754" y="120094"/>
                  </a:cubicBezTo>
                  <a:lnTo>
                    <a:pt x="10034" y="120094"/>
                  </a:lnTo>
                  <a:cubicBezTo>
                    <a:pt x="9884" y="109999"/>
                    <a:pt x="6484" y="98503"/>
                    <a:pt x="1193" y="86836"/>
                  </a:cubicBezTo>
                  <a:cubicBezTo>
                    <a:pt x="1168" y="86783"/>
                    <a:pt x="1120" y="86752"/>
                    <a:pt x="1070" y="86752"/>
                  </a:cubicBezTo>
                  <a:close/>
                  <a:moveTo>
                    <a:pt x="1910" y="82717"/>
                  </a:moveTo>
                  <a:cubicBezTo>
                    <a:pt x="1887" y="82717"/>
                    <a:pt x="1864" y="82723"/>
                    <a:pt x="1843" y="82736"/>
                  </a:cubicBezTo>
                  <a:cubicBezTo>
                    <a:pt x="1776" y="82780"/>
                    <a:pt x="1752" y="82873"/>
                    <a:pt x="1788" y="82948"/>
                  </a:cubicBezTo>
                  <a:cubicBezTo>
                    <a:pt x="2879" y="85161"/>
                    <a:pt x="3915" y="87361"/>
                    <a:pt x="4892" y="89548"/>
                  </a:cubicBezTo>
                  <a:cubicBezTo>
                    <a:pt x="9655" y="100200"/>
                    <a:pt x="12855" y="110710"/>
                    <a:pt x="13442" y="120094"/>
                  </a:cubicBezTo>
                  <a:lnTo>
                    <a:pt x="13721" y="120094"/>
                  </a:lnTo>
                  <a:cubicBezTo>
                    <a:pt x="13130" y="110639"/>
                    <a:pt x="9919" y="100094"/>
                    <a:pt x="5141" y="89407"/>
                  </a:cubicBezTo>
                  <a:cubicBezTo>
                    <a:pt x="4164" y="87220"/>
                    <a:pt x="3123" y="85015"/>
                    <a:pt x="2032" y="82798"/>
                  </a:cubicBezTo>
                  <a:cubicBezTo>
                    <a:pt x="2008" y="82746"/>
                    <a:pt x="1959" y="82717"/>
                    <a:pt x="1910" y="82717"/>
                  </a:cubicBezTo>
                  <a:close/>
                  <a:moveTo>
                    <a:pt x="2842" y="79133"/>
                  </a:moveTo>
                  <a:cubicBezTo>
                    <a:pt x="2819" y="79133"/>
                    <a:pt x="2795" y="79140"/>
                    <a:pt x="2773" y="79153"/>
                  </a:cubicBezTo>
                  <a:cubicBezTo>
                    <a:pt x="2706" y="79197"/>
                    <a:pt x="2682" y="79294"/>
                    <a:pt x="2722" y="79369"/>
                  </a:cubicBezTo>
                  <a:cubicBezTo>
                    <a:pt x="5050" y="83867"/>
                    <a:pt x="7205" y="88324"/>
                    <a:pt x="9116" y="92720"/>
                  </a:cubicBezTo>
                  <a:cubicBezTo>
                    <a:pt x="13245" y="102206"/>
                    <a:pt x="16128" y="111558"/>
                    <a:pt x="17031" y="120094"/>
                  </a:cubicBezTo>
                  <a:lnTo>
                    <a:pt x="17310" y="120094"/>
                  </a:lnTo>
                  <a:cubicBezTo>
                    <a:pt x="16408" y="111501"/>
                    <a:pt x="13509" y="102104"/>
                    <a:pt x="9368" y="92583"/>
                  </a:cubicBezTo>
                  <a:cubicBezTo>
                    <a:pt x="7453" y="88183"/>
                    <a:pt x="5294" y="83716"/>
                    <a:pt x="2962" y="79210"/>
                  </a:cubicBezTo>
                  <a:cubicBezTo>
                    <a:pt x="2936" y="79160"/>
                    <a:pt x="2890" y="79133"/>
                    <a:pt x="2842" y="79133"/>
                  </a:cubicBezTo>
                  <a:close/>
                  <a:moveTo>
                    <a:pt x="3851" y="75803"/>
                  </a:moveTo>
                  <a:cubicBezTo>
                    <a:pt x="3826" y="75803"/>
                    <a:pt x="3801" y="75811"/>
                    <a:pt x="3777" y="75826"/>
                  </a:cubicBezTo>
                  <a:cubicBezTo>
                    <a:pt x="3711" y="75870"/>
                    <a:pt x="3691" y="75967"/>
                    <a:pt x="3730" y="76038"/>
                  </a:cubicBezTo>
                  <a:cubicBezTo>
                    <a:pt x="7323" y="82758"/>
                    <a:pt x="10593" y="89402"/>
                    <a:pt x="13339" y="95892"/>
                  </a:cubicBezTo>
                  <a:cubicBezTo>
                    <a:pt x="16869" y="104233"/>
                    <a:pt x="19430" y="112455"/>
                    <a:pt x="20525" y="120094"/>
                  </a:cubicBezTo>
                  <a:lnTo>
                    <a:pt x="20805" y="120094"/>
                  </a:lnTo>
                  <a:cubicBezTo>
                    <a:pt x="19710" y="112402"/>
                    <a:pt x="17133" y="104136"/>
                    <a:pt x="13591" y="95760"/>
                  </a:cubicBezTo>
                  <a:cubicBezTo>
                    <a:pt x="10841" y="89257"/>
                    <a:pt x="7564" y="82603"/>
                    <a:pt x="3971" y="75879"/>
                  </a:cubicBezTo>
                  <a:cubicBezTo>
                    <a:pt x="3945" y="75830"/>
                    <a:pt x="3899" y="75803"/>
                    <a:pt x="3851" y="75803"/>
                  </a:cubicBezTo>
                  <a:close/>
                  <a:moveTo>
                    <a:pt x="4931" y="72631"/>
                  </a:moveTo>
                  <a:cubicBezTo>
                    <a:pt x="4906" y="72631"/>
                    <a:pt x="4880" y="72639"/>
                    <a:pt x="4857" y="72654"/>
                  </a:cubicBezTo>
                  <a:cubicBezTo>
                    <a:pt x="4794" y="72698"/>
                    <a:pt x="4774" y="72795"/>
                    <a:pt x="4814" y="72870"/>
                  </a:cubicBezTo>
                  <a:lnTo>
                    <a:pt x="4814" y="72866"/>
                  </a:lnTo>
                  <a:cubicBezTo>
                    <a:pt x="9667" y="81759"/>
                    <a:pt x="14068" y="90551"/>
                    <a:pt x="17566" y="99069"/>
                  </a:cubicBezTo>
                  <a:cubicBezTo>
                    <a:pt x="20521" y="106274"/>
                    <a:pt x="22763" y="113383"/>
                    <a:pt x="23953" y="120094"/>
                  </a:cubicBezTo>
                  <a:lnTo>
                    <a:pt x="24232" y="120094"/>
                  </a:lnTo>
                  <a:cubicBezTo>
                    <a:pt x="23043" y="113334"/>
                    <a:pt x="20789" y="106182"/>
                    <a:pt x="17819" y="98936"/>
                  </a:cubicBezTo>
                  <a:cubicBezTo>
                    <a:pt x="14316" y="90405"/>
                    <a:pt x="9908" y="81605"/>
                    <a:pt x="5050" y="72707"/>
                  </a:cubicBezTo>
                  <a:cubicBezTo>
                    <a:pt x="5024" y="72658"/>
                    <a:pt x="4978" y="72631"/>
                    <a:pt x="4931" y="72631"/>
                  </a:cubicBezTo>
                  <a:close/>
                  <a:moveTo>
                    <a:pt x="6085" y="69552"/>
                  </a:moveTo>
                  <a:cubicBezTo>
                    <a:pt x="6060" y="69552"/>
                    <a:pt x="6034" y="69559"/>
                    <a:pt x="6011" y="69575"/>
                  </a:cubicBezTo>
                  <a:cubicBezTo>
                    <a:pt x="5948" y="69623"/>
                    <a:pt x="5929" y="69716"/>
                    <a:pt x="5968" y="69791"/>
                  </a:cubicBezTo>
                  <a:cubicBezTo>
                    <a:pt x="12074" y="80823"/>
                    <a:pt x="17614" y="91748"/>
                    <a:pt x="21790" y="102241"/>
                  </a:cubicBezTo>
                  <a:cubicBezTo>
                    <a:pt x="24209" y="108329"/>
                    <a:pt x="26119" y="114342"/>
                    <a:pt x="27313" y="120094"/>
                  </a:cubicBezTo>
                  <a:lnTo>
                    <a:pt x="27601" y="120094"/>
                  </a:lnTo>
                  <a:cubicBezTo>
                    <a:pt x="26399" y="114293"/>
                    <a:pt x="24481" y="108240"/>
                    <a:pt x="22042" y="102113"/>
                  </a:cubicBezTo>
                  <a:cubicBezTo>
                    <a:pt x="17862" y="91603"/>
                    <a:pt x="12315" y="80664"/>
                    <a:pt x="6204" y="69628"/>
                  </a:cubicBezTo>
                  <a:cubicBezTo>
                    <a:pt x="6179" y="69579"/>
                    <a:pt x="6132" y="69552"/>
                    <a:pt x="6085" y="69552"/>
                  </a:cubicBezTo>
                  <a:close/>
                  <a:moveTo>
                    <a:pt x="7312" y="66540"/>
                  </a:moveTo>
                  <a:cubicBezTo>
                    <a:pt x="7287" y="66540"/>
                    <a:pt x="7261" y="66549"/>
                    <a:pt x="7237" y="66566"/>
                  </a:cubicBezTo>
                  <a:cubicBezTo>
                    <a:pt x="7173" y="66610"/>
                    <a:pt x="7154" y="66707"/>
                    <a:pt x="7193" y="66778"/>
                  </a:cubicBezTo>
                  <a:cubicBezTo>
                    <a:pt x="14529" y="79913"/>
                    <a:pt x="21226" y="92990"/>
                    <a:pt x="26013" y="105413"/>
                  </a:cubicBezTo>
                  <a:cubicBezTo>
                    <a:pt x="27932" y="110396"/>
                    <a:pt x="29504" y="115322"/>
                    <a:pt x="30622" y="120094"/>
                  </a:cubicBezTo>
                  <a:lnTo>
                    <a:pt x="30914" y="120094"/>
                  </a:lnTo>
                  <a:cubicBezTo>
                    <a:pt x="29787" y="115278"/>
                    <a:pt x="28200" y="110312"/>
                    <a:pt x="26269" y="105289"/>
                  </a:cubicBezTo>
                  <a:cubicBezTo>
                    <a:pt x="21475" y="92840"/>
                    <a:pt x="14769" y="79754"/>
                    <a:pt x="7430" y="66615"/>
                  </a:cubicBezTo>
                  <a:cubicBezTo>
                    <a:pt x="7402" y="66567"/>
                    <a:pt x="7358" y="66540"/>
                    <a:pt x="7312" y="66540"/>
                  </a:cubicBezTo>
                  <a:close/>
                  <a:moveTo>
                    <a:pt x="8602" y="63574"/>
                  </a:moveTo>
                  <a:cubicBezTo>
                    <a:pt x="8578" y="63574"/>
                    <a:pt x="8552" y="63582"/>
                    <a:pt x="8529" y="63597"/>
                  </a:cubicBezTo>
                  <a:cubicBezTo>
                    <a:pt x="8466" y="63646"/>
                    <a:pt x="8446" y="63739"/>
                    <a:pt x="8485" y="63814"/>
                  </a:cubicBezTo>
                  <a:cubicBezTo>
                    <a:pt x="17027" y="79007"/>
                    <a:pt x="24902" y="94253"/>
                    <a:pt x="30236" y="108589"/>
                  </a:cubicBezTo>
                  <a:cubicBezTo>
                    <a:pt x="31682" y="112473"/>
                    <a:pt x="32919" y="116325"/>
                    <a:pt x="33892" y="120094"/>
                  </a:cubicBezTo>
                  <a:lnTo>
                    <a:pt x="34184" y="120094"/>
                  </a:lnTo>
                  <a:cubicBezTo>
                    <a:pt x="33203" y="116286"/>
                    <a:pt x="31954" y="112393"/>
                    <a:pt x="30492" y="108466"/>
                  </a:cubicBezTo>
                  <a:cubicBezTo>
                    <a:pt x="25150" y="94107"/>
                    <a:pt x="17267" y="78848"/>
                    <a:pt x="8722" y="63646"/>
                  </a:cubicBezTo>
                  <a:cubicBezTo>
                    <a:pt x="8694" y="63600"/>
                    <a:pt x="8649" y="63574"/>
                    <a:pt x="8602" y="63574"/>
                  </a:cubicBezTo>
                  <a:close/>
                  <a:moveTo>
                    <a:pt x="9958" y="60645"/>
                  </a:moveTo>
                  <a:cubicBezTo>
                    <a:pt x="9933" y="60645"/>
                    <a:pt x="9907" y="60653"/>
                    <a:pt x="9884" y="60668"/>
                  </a:cubicBezTo>
                  <a:cubicBezTo>
                    <a:pt x="9821" y="60717"/>
                    <a:pt x="9801" y="60814"/>
                    <a:pt x="9841" y="60885"/>
                  </a:cubicBezTo>
                  <a:cubicBezTo>
                    <a:pt x="10956" y="62877"/>
                    <a:pt x="12071" y="64870"/>
                    <a:pt x="13182" y="66862"/>
                  </a:cubicBezTo>
                  <a:lnTo>
                    <a:pt x="13182" y="66858"/>
                  </a:lnTo>
                  <a:cubicBezTo>
                    <a:pt x="21620" y="82104"/>
                    <a:pt x="29311" y="97412"/>
                    <a:pt x="34460" y="111762"/>
                  </a:cubicBezTo>
                  <a:cubicBezTo>
                    <a:pt x="35464" y="114563"/>
                    <a:pt x="36363" y="117350"/>
                    <a:pt x="37131" y="120094"/>
                  </a:cubicBezTo>
                  <a:lnTo>
                    <a:pt x="37422" y="120094"/>
                  </a:lnTo>
                  <a:cubicBezTo>
                    <a:pt x="36646" y="117310"/>
                    <a:pt x="35736" y="114487"/>
                    <a:pt x="34716" y="111642"/>
                  </a:cubicBezTo>
                  <a:cubicBezTo>
                    <a:pt x="29559" y="97271"/>
                    <a:pt x="21861" y="81949"/>
                    <a:pt x="13418" y="66694"/>
                  </a:cubicBezTo>
                  <a:cubicBezTo>
                    <a:pt x="12307" y="64702"/>
                    <a:pt x="11192" y="62709"/>
                    <a:pt x="10077" y="60717"/>
                  </a:cubicBezTo>
                  <a:cubicBezTo>
                    <a:pt x="10049" y="60671"/>
                    <a:pt x="10004" y="60645"/>
                    <a:pt x="9958" y="60645"/>
                  </a:cubicBezTo>
                  <a:close/>
                  <a:moveTo>
                    <a:pt x="11402" y="57694"/>
                  </a:moveTo>
                  <a:cubicBezTo>
                    <a:pt x="11377" y="57694"/>
                    <a:pt x="11352" y="57701"/>
                    <a:pt x="11330" y="57717"/>
                  </a:cubicBezTo>
                  <a:cubicBezTo>
                    <a:pt x="11263" y="57761"/>
                    <a:pt x="11243" y="57858"/>
                    <a:pt x="11283" y="57929"/>
                  </a:cubicBezTo>
                  <a:cubicBezTo>
                    <a:pt x="13536" y="62024"/>
                    <a:pt x="15809" y="66129"/>
                    <a:pt x="18055" y="70224"/>
                  </a:cubicBezTo>
                  <a:cubicBezTo>
                    <a:pt x="26324" y="85417"/>
                    <a:pt x="33758" y="100673"/>
                    <a:pt x="38683" y="114934"/>
                  </a:cubicBezTo>
                  <a:cubicBezTo>
                    <a:pt x="39282" y="116661"/>
                    <a:pt x="39837" y="118384"/>
                    <a:pt x="40346" y="120094"/>
                  </a:cubicBezTo>
                  <a:lnTo>
                    <a:pt x="40641" y="120094"/>
                  </a:lnTo>
                  <a:cubicBezTo>
                    <a:pt x="40121" y="118349"/>
                    <a:pt x="39554" y="116586"/>
                    <a:pt x="38943" y="114819"/>
                  </a:cubicBezTo>
                  <a:cubicBezTo>
                    <a:pt x="34007" y="100531"/>
                    <a:pt x="26569" y="85263"/>
                    <a:pt x="18295" y="70061"/>
                  </a:cubicBezTo>
                  <a:lnTo>
                    <a:pt x="18291" y="70061"/>
                  </a:lnTo>
                  <a:cubicBezTo>
                    <a:pt x="16046" y="65965"/>
                    <a:pt x="13769" y="61861"/>
                    <a:pt x="11519" y="57766"/>
                  </a:cubicBezTo>
                  <a:cubicBezTo>
                    <a:pt x="11493" y="57720"/>
                    <a:pt x="11448" y="57694"/>
                    <a:pt x="11402" y="57694"/>
                  </a:cubicBezTo>
                  <a:close/>
                  <a:moveTo>
                    <a:pt x="12941" y="54691"/>
                  </a:moveTo>
                  <a:cubicBezTo>
                    <a:pt x="12917" y="54691"/>
                    <a:pt x="12893" y="54698"/>
                    <a:pt x="12870" y="54713"/>
                  </a:cubicBezTo>
                  <a:cubicBezTo>
                    <a:pt x="12807" y="54757"/>
                    <a:pt x="12784" y="54854"/>
                    <a:pt x="12823" y="54929"/>
                  </a:cubicBezTo>
                  <a:cubicBezTo>
                    <a:pt x="16144" y="61132"/>
                    <a:pt x="19576" y="67366"/>
                    <a:pt x="22932" y="73591"/>
                  </a:cubicBezTo>
                  <a:cubicBezTo>
                    <a:pt x="31028" y="88731"/>
                    <a:pt x="38202" y="103933"/>
                    <a:pt x="42906" y="118106"/>
                  </a:cubicBezTo>
                  <a:cubicBezTo>
                    <a:pt x="43127" y="118768"/>
                    <a:pt x="43344" y="119431"/>
                    <a:pt x="43549" y="120094"/>
                  </a:cubicBezTo>
                  <a:lnTo>
                    <a:pt x="43844" y="120094"/>
                  </a:lnTo>
                  <a:cubicBezTo>
                    <a:pt x="43627" y="119396"/>
                    <a:pt x="43399" y="118698"/>
                    <a:pt x="43166" y="118000"/>
                  </a:cubicBezTo>
                  <a:cubicBezTo>
                    <a:pt x="38455" y="103796"/>
                    <a:pt x="31273" y="88581"/>
                    <a:pt x="23169" y="73432"/>
                  </a:cubicBezTo>
                  <a:cubicBezTo>
                    <a:pt x="19812" y="67202"/>
                    <a:pt x="16381" y="60969"/>
                    <a:pt x="13063" y="54766"/>
                  </a:cubicBezTo>
                  <a:cubicBezTo>
                    <a:pt x="13037" y="54719"/>
                    <a:pt x="12990" y="54691"/>
                    <a:pt x="12941" y="54691"/>
                  </a:cubicBezTo>
                  <a:close/>
                  <a:moveTo>
                    <a:pt x="14596" y="51616"/>
                  </a:moveTo>
                  <a:cubicBezTo>
                    <a:pt x="14573" y="51616"/>
                    <a:pt x="14550" y="51623"/>
                    <a:pt x="14529" y="51638"/>
                  </a:cubicBezTo>
                  <a:cubicBezTo>
                    <a:pt x="14462" y="51678"/>
                    <a:pt x="14438" y="51775"/>
                    <a:pt x="14478" y="51850"/>
                  </a:cubicBezTo>
                  <a:cubicBezTo>
                    <a:pt x="18768" y="60164"/>
                    <a:pt x="23362" y="68572"/>
                    <a:pt x="27806" y="76957"/>
                  </a:cubicBezTo>
                  <a:cubicBezTo>
                    <a:pt x="35512" y="91620"/>
                    <a:pt x="42260" y="106345"/>
                    <a:pt x="46748" y="120094"/>
                  </a:cubicBezTo>
                  <a:lnTo>
                    <a:pt x="47043" y="120094"/>
                  </a:lnTo>
                  <a:cubicBezTo>
                    <a:pt x="42548" y="106283"/>
                    <a:pt x="35776" y="91510"/>
                    <a:pt x="28046" y="76798"/>
                  </a:cubicBezTo>
                  <a:cubicBezTo>
                    <a:pt x="23598" y="68413"/>
                    <a:pt x="19004" y="60005"/>
                    <a:pt x="14718" y="51695"/>
                  </a:cubicBezTo>
                  <a:cubicBezTo>
                    <a:pt x="14692" y="51645"/>
                    <a:pt x="14644" y="51616"/>
                    <a:pt x="14596" y="51616"/>
                  </a:cubicBezTo>
                  <a:close/>
                  <a:moveTo>
                    <a:pt x="16379" y="48440"/>
                  </a:moveTo>
                  <a:cubicBezTo>
                    <a:pt x="16355" y="48440"/>
                    <a:pt x="16331" y="48447"/>
                    <a:pt x="16310" y="48461"/>
                  </a:cubicBezTo>
                  <a:cubicBezTo>
                    <a:pt x="16243" y="48501"/>
                    <a:pt x="16219" y="48594"/>
                    <a:pt x="16254" y="48669"/>
                  </a:cubicBezTo>
                  <a:cubicBezTo>
                    <a:pt x="16648" y="49473"/>
                    <a:pt x="17042" y="50273"/>
                    <a:pt x="17444" y="51077"/>
                  </a:cubicBezTo>
                  <a:cubicBezTo>
                    <a:pt x="22266" y="60734"/>
                    <a:pt x="27605" y="70533"/>
                    <a:pt x="32679" y="80319"/>
                  </a:cubicBezTo>
                  <a:cubicBezTo>
                    <a:pt x="39664" y="93789"/>
                    <a:pt x="45719" y="107339"/>
                    <a:pt x="49966" y="120094"/>
                  </a:cubicBezTo>
                  <a:lnTo>
                    <a:pt x="50262" y="120094"/>
                  </a:lnTo>
                  <a:cubicBezTo>
                    <a:pt x="46007" y="107282"/>
                    <a:pt x="39928" y="93683"/>
                    <a:pt x="32919" y="80164"/>
                  </a:cubicBezTo>
                  <a:cubicBezTo>
                    <a:pt x="27845" y="70374"/>
                    <a:pt x="22507" y="60575"/>
                    <a:pt x="17685" y="50922"/>
                  </a:cubicBezTo>
                  <a:cubicBezTo>
                    <a:pt x="17287" y="50122"/>
                    <a:pt x="16893" y="49318"/>
                    <a:pt x="16499" y="48523"/>
                  </a:cubicBezTo>
                  <a:cubicBezTo>
                    <a:pt x="16475" y="48470"/>
                    <a:pt x="16428" y="48440"/>
                    <a:pt x="16379" y="48440"/>
                  </a:cubicBezTo>
                  <a:close/>
                  <a:moveTo>
                    <a:pt x="18321" y="45110"/>
                  </a:moveTo>
                  <a:cubicBezTo>
                    <a:pt x="18300" y="45110"/>
                    <a:pt x="18279" y="45115"/>
                    <a:pt x="18260" y="45126"/>
                  </a:cubicBezTo>
                  <a:cubicBezTo>
                    <a:pt x="18189" y="45166"/>
                    <a:pt x="18161" y="45263"/>
                    <a:pt x="18197" y="45338"/>
                  </a:cubicBezTo>
                  <a:cubicBezTo>
                    <a:pt x="19595" y="48395"/>
                    <a:pt x="21057" y="51474"/>
                    <a:pt x="22586" y="54563"/>
                  </a:cubicBezTo>
                  <a:cubicBezTo>
                    <a:pt x="27345" y="64185"/>
                    <a:pt x="32596" y="73944"/>
                    <a:pt x="37556" y="83686"/>
                  </a:cubicBezTo>
                  <a:cubicBezTo>
                    <a:pt x="43816" y="95985"/>
                    <a:pt x="49238" y="108351"/>
                    <a:pt x="53209" y="120094"/>
                  </a:cubicBezTo>
                  <a:lnTo>
                    <a:pt x="53508" y="120094"/>
                  </a:lnTo>
                  <a:cubicBezTo>
                    <a:pt x="49525" y="108298"/>
                    <a:pt x="44080" y="95879"/>
                    <a:pt x="37797" y="83531"/>
                  </a:cubicBezTo>
                  <a:cubicBezTo>
                    <a:pt x="32833" y="73785"/>
                    <a:pt x="27585" y="64026"/>
                    <a:pt x="22830" y="54412"/>
                  </a:cubicBezTo>
                  <a:cubicBezTo>
                    <a:pt x="21301" y="51324"/>
                    <a:pt x="19840" y="48254"/>
                    <a:pt x="18445" y="45196"/>
                  </a:cubicBezTo>
                  <a:cubicBezTo>
                    <a:pt x="18420" y="45140"/>
                    <a:pt x="18371" y="45110"/>
                    <a:pt x="18321" y="45110"/>
                  </a:cubicBezTo>
                  <a:close/>
                  <a:moveTo>
                    <a:pt x="20447" y="41612"/>
                  </a:moveTo>
                  <a:cubicBezTo>
                    <a:pt x="20427" y="41612"/>
                    <a:pt x="20407" y="41617"/>
                    <a:pt x="20387" y="41627"/>
                  </a:cubicBezTo>
                  <a:cubicBezTo>
                    <a:pt x="20320" y="41667"/>
                    <a:pt x="20289" y="41759"/>
                    <a:pt x="20320" y="41834"/>
                  </a:cubicBezTo>
                  <a:cubicBezTo>
                    <a:pt x="22578" y="47189"/>
                    <a:pt x="25056" y="52597"/>
                    <a:pt x="27731" y="58053"/>
                  </a:cubicBezTo>
                  <a:cubicBezTo>
                    <a:pt x="32427" y="67635"/>
                    <a:pt x="37584" y="77350"/>
                    <a:pt x="42430" y="87052"/>
                  </a:cubicBezTo>
                  <a:cubicBezTo>
                    <a:pt x="47993" y="98190"/>
                    <a:pt x="52811" y="109376"/>
                    <a:pt x="56483" y="120094"/>
                  </a:cubicBezTo>
                  <a:lnTo>
                    <a:pt x="56782" y="120094"/>
                  </a:lnTo>
                  <a:cubicBezTo>
                    <a:pt x="53098" y="109323"/>
                    <a:pt x="48260" y="98084"/>
                    <a:pt x="42670" y="86897"/>
                  </a:cubicBezTo>
                  <a:cubicBezTo>
                    <a:pt x="37824" y="77196"/>
                    <a:pt x="32667" y="67476"/>
                    <a:pt x="27971" y="57902"/>
                  </a:cubicBezTo>
                  <a:cubicBezTo>
                    <a:pt x="25300" y="52451"/>
                    <a:pt x="22826" y="47048"/>
                    <a:pt x="20572" y="41702"/>
                  </a:cubicBezTo>
                  <a:cubicBezTo>
                    <a:pt x="20550" y="41644"/>
                    <a:pt x="20500" y="41612"/>
                    <a:pt x="20447" y="41612"/>
                  </a:cubicBezTo>
                  <a:close/>
                  <a:moveTo>
                    <a:pt x="22780" y="37949"/>
                  </a:moveTo>
                  <a:cubicBezTo>
                    <a:pt x="22763" y="37949"/>
                    <a:pt x="22745" y="37952"/>
                    <a:pt x="22727" y="37960"/>
                  </a:cubicBezTo>
                  <a:cubicBezTo>
                    <a:pt x="22656" y="37995"/>
                    <a:pt x="22625" y="38088"/>
                    <a:pt x="22656" y="38168"/>
                  </a:cubicBezTo>
                  <a:cubicBezTo>
                    <a:pt x="25595" y="45842"/>
                    <a:pt x="29035" y="53644"/>
                    <a:pt x="32872" y="61538"/>
                  </a:cubicBezTo>
                  <a:cubicBezTo>
                    <a:pt x="37505" y="71086"/>
                    <a:pt x="42572" y="80761"/>
                    <a:pt x="47303" y="90418"/>
                  </a:cubicBezTo>
                  <a:cubicBezTo>
                    <a:pt x="52192" y="100399"/>
                    <a:pt x="56443" y="110418"/>
                    <a:pt x="59796" y="120094"/>
                  </a:cubicBezTo>
                  <a:lnTo>
                    <a:pt x="60091" y="120094"/>
                  </a:lnTo>
                  <a:cubicBezTo>
                    <a:pt x="56731" y="110370"/>
                    <a:pt x="52460" y="100297"/>
                    <a:pt x="47547" y="90268"/>
                  </a:cubicBezTo>
                  <a:cubicBezTo>
                    <a:pt x="42812" y="80606"/>
                    <a:pt x="37745" y="70927"/>
                    <a:pt x="33116" y="61393"/>
                  </a:cubicBezTo>
                  <a:cubicBezTo>
                    <a:pt x="29283" y="53502"/>
                    <a:pt x="25848" y="45709"/>
                    <a:pt x="22909" y="38044"/>
                  </a:cubicBezTo>
                  <a:cubicBezTo>
                    <a:pt x="22888" y="37984"/>
                    <a:pt x="22835" y="37949"/>
                    <a:pt x="22780" y="37949"/>
                  </a:cubicBezTo>
                  <a:close/>
                  <a:moveTo>
                    <a:pt x="25361" y="34119"/>
                  </a:moveTo>
                  <a:cubicBezTo>
                    <a:pt x="25345" y="34119"/>
                    <a:pt x="25328" y="34122"/>
                    <a:pt x="25312" y="34130"/>
                  </a:cubicBezTo>
                  <a:cubicBezTo>
                    <a:pt x="25237" y="34160"/>
                    <a:pt x="25201" y="34249"/>
                    <a:pt x="25229" y="34328"/>
                  </a:cubicBezTo>
                  <a:cubicBezTo>
                    <a:pt x="28653" y="44348"/>
                    <a:pt x="33002" y="54607"/>
                    <a:pt x="38013" y="65029"/>
                  </a:cubicBezTo>
                  <a:cubicBezTo>
                    <a:pt x="42583" y="74532"/>
                    <a:pt x="47559" y="84167"/>
                    <a:pt x="52177" y="93781"/>
                  </a:cubicBezTo>
                  <a:cubicBezTo>
                    <a:pt x="56420" y="102616"/>
                    <a:pt x="60127" y="111474"/>
                    <a:pt x="63141" y="120094"/>
                  </a:cubicBezTo>
                  <a:lnTo>
                    <a:pt x="63436" y="120094"/>
                  </a:lnTo>
                  <a:cubicBezTo>
                    <a:pt x="60414" y="111426"/>
                    <a:pt x="56687" y="102515"/>
                    <a:pt x="52421" y="93635"/>
                  </a:cubicBezTo>
                  <a:cubicBezTo>
                    <a:pt x="47803" y="84012"/>
                    <a:pt x="42828" y="74377"/>
                    <a:pt x="38258" y="64878"/>
                  </a:cubicBezTo>
                  <a:cubicBezTo>
                    <a:pt x="33250" y="54470"/>
                    <a:pt x="28909" y="44220"/>
                    <a:pt x="25489" y="34218"/>
                  </a:cubicBezTo>
                  <a:cubicBezTo>
                    <a:pt x="25468" y="34157"/>
                    <a:pt x="25416" y="34119"/>
                    <a:pt x="25361" y="34119"/>
                  </a:cubicBezTo>
                  <a:close/>
                  <a:moveTo>
                    <a:pt x="28230" y="30130"/>
                  </a:moveTo>
                  <a:cubicBezTo>
                    <a:pt x="28215" y="30130"/>
                    <a:pt x="28199" y="30133"/>
                    <a:pt x="28184" y="30140"/>
                  </a:cubicBezTo>
                  <a:cubicBezTo>
                    <a:pt x="28109" y="30167"/>
                    <a:pt x="28070" y="30255"/>
                    <a:pt x="28093" y="30335"/>
                  </a:cubicBezTo>
                  <a:cubicBezTo>
                    <a:pt x="31745" y="42714"/>
                    <a:pt x="36950" y="55490"/>
                    <a:pt x="43155" y="68519"/>
                  </a:cubicBezTo>
                  <a:cubicBezTo>
                    <a:pt x="47666" y="77982"/>
                    <a:pt x="52551" y="87578"/>
                    <a:pt x="57054" y="97147"/>
                  </a:cubicBezTo>
                  <a:cubicBezTo>
                    <a:pt x="60670" y="104839"/>
                    <a:pt x="63858" y="112548"/>
                    <a:pt x="66521" y="120094"/>
                  </a:cubicBezTo>
                  <a:lnTo>
                    <a:pt x="66820" y="120094"/>
                  </a:lnTo>
                  <a:cubicBezTo>
                    <a:pt x="64141" y="112499"/>
                    <a:pt x="60938" y="104741"/>
                    <a:pt x="57298" y="97001"/>
                  </a:cubicBezTo>
                  <a:cubicBezTo>
                    <a:pt x="52791" y="87423"/>
                    <a:pt x="47906" y="77832"/>
                    <a:pt x="43403" y="68369"/>
                  </a:cubicBezTo>
                  <a:cubicBezTo>
                    <a:pt x="37202" y="55353"/>
                    <a:pt x="32001" y="42590"/>
                    <a:pt x="28357" y="30237"/>
                  </a:cubicBezTo>
                  <a:cubicBezTo>
                    <a:pt x="28339" y="30172"/>
                    <a:pt x="28286" y="30130"/>
                    <a:pt x="28230" y="30130"/>
                  </a:cubicBezTo>
                  <a:close/>
                  <a:moveTo>
                    <a:pt x="31444" y="25989"/>
                  </a:moveTo>
                  <a:cubicBezTo>
                    <a:pt x="31430" y="25989"/>
                    <a:pt x="31416" y="25991"/>
                    <a:pt x="31403" y="25996"/>
                  </a:cubicBezTo>
                  <a:cubicBezTo>
                    <a:pt x="31328" y="26018"/>
                    <a:pt x="31284" y="26102"/>
                    <a:pt x="31304" y="26186"/>
                  </a:cubicBezTo>
                  <a:cubicBezTo>
                    <a:pt x="34873" y="40924"/>
                    <a:pt x="40885" y="56281"/>
                    <a:pt x="48300" y="72005"/>
                  </a:cubicBezTo>
                  <a:cubicBezTo>
                    <a:pt x="52744" y="81432"/>
                    <a:pt x="57538" y="90984"/>
                    <a:pt x="61927" y="100513"/>
                  </a:cubicBezTo>
                  <a:cubicBezTo>
                    <a:pt x="64945" y="107065"/>
                    <a:pt x="67632" y="113630"/>
                    <a:pt x="69937" y="120094"/>
                  </a:cubicBezTo>
                  <a:lnTo>
                    <a:pt x="70236" y="120094"/>
                  </a:lnTo>
                  <a:cubicBezTo>
                    <a:pt x="67919" y="113582"/>
                    <a:pt x="65213" y="106968"/>
                    <a:pt x="62175" y="100368"/>
                  </a:cubicBezTo>
                  <a:cubicBezTo>
                    <a:pt x="57783" y="90834"/>
                    <a:pt x="52988" y="81282"/>
                    <a:pt x="48544" y="71859"/>
                  </a:cubicBezTo>
                  <a:cubicBezTo>
                    <a:pt x="41138" y="56149"/>
                    <a:pt x="35133" y="40809"/>
                    <a:pt x="31572" y="26102"/>
                  </a:cubicBezTo>
                  <a:cubicBezTo>
                    <a:pt x="31556" y="26034"/>
                    <a:pt x="31503" y="25989"/>
                    <a:pt x="31444" y="25989"/>
                  </a:cubicBezTo>
                  <a:close/>
                  <a:moveTo>
                    <a:pt x="35076" y="21707"/>
                  </a:moveTo>
                  <a:cubicBezTo>
                    <a:pt x="35066" y="21707"/>
                    <a:pt x="35056" y="21708"/>
                    <a:pt x="35047" y="21711"/>
                  </a:cubicBezTo>
                  <a:cubicBezTo>
                    <a:pt x="34972" y="21728"/>
                    <a:pt x="34921" y="21808"/>
                    <a:pt x="34936" y="21896"/>
                  </a:cubicBezTo>
                  <a:cubicBezTo>
                    <a:pt x="38033" y="38985"/>
                    <a:pt x="44805" y="56992"/>
                    <a:pt x="53441" y="75495"/>
                  </a:cubicBezTo>
                  <a:cubicBezTo>
                    <a:pt x="57822" y="84883"/>
                    <a:pt x="62526" y="94395"/>
                    <a:pt x="66801" y="103876"/>
                  </a:cubicBezTo>
                  <a:cubicBezTo>
                    <a:pt x="69243" y="109296"/>
                    <a:pt x="71446" y="114726"/>
                    <a:pt x="73388" y="120094"/>
                  </a:cubicBezTo>
                  <a:lnTo>
                    <a:pt x="73687" y="120094"/>
                  </a:lnTo>
                  <a:cubicBezTo>
                    <a:pt x="71733" y="114677"/>
                    <a:pt x="69515" y="109204"/>
                    <a:pt x="67049" y="103739"/>
                  </a:cubicBezTo>
                  <a:cubicBezTo>
                    <a:pt x="62770" y="94244"/>
                    <a:pt x="58066" y="84733"/>
                    <a:pt x="53685" y="75349"/>
                  </a:cubicBezTo>
                  <a:cubicBezTo>
                    <a:pt x="45057" y="56860"/>
                    <a:pt x="38297" y="38874"/>
                    <a:pt x="35208" y="21834"/>
                  </a:cubicBezTo>
                  <a:cubicBezTo>
                    <a:pt x="35198" y="21757"/>
                    <a:pt x="35140" y="21707"/>
                    <a:pt x="35076" y="21707"/>
                  </a:cubicBezTo>
                  <a:close/>
                  <a:moveTo>
                    <a:pt x="39226" y="17332"/>
                  </a:moveTo>
                  <a:cubicBezTo>
                    <a:pt x="39221" y="17332"/>
                    <a:pt x="39216" y="17332"/>
                    <a:pt x="39211" y="17333"/>
                  </a:cubicBezTo>
                  <a:cubicBezTo>
                    <a:pt x="39136" y="17341"/>
                    <a:pt x="39081" y="17421"/>
                    <a:pt x="39089" y="17505"/>
                  </a:cubicBezTo>
                  <a:cubicBezTo>
                    <a:pt x="41236" y="36913"/>
                    <a:pt x="48717" y="57624"/>
                    <a:pt x="58582" y="78980"/>
                  </a:cubicBezTo>
                  <a:cubicBezTo>
                    <a:pt x="62900" y="88333"/>
                    <a:pt x="67514" y="97801"/>
                    <a:pt x="71678" y="107242"/>
                  </a:cubicBezTo>
                  <a:cubicBezTo>
                    <a:pt x="73569" y="111532"/>
                    <a:pt x="75299" y="115826"/>
                    <a:pt x="76867" y="120094"/>
                  </a:cubicBezTo>
                  <a:lnTo>
                    <a:pt x="77166" y="120094"/>
                  </a:lnTo>
                  <a:cubicBezTo>
                    <a:pt x="75586" y="115782"/>
                    <a:pt x="73837" y="111439"/>
                    <a:pt x="71926" y="107105"/>
                  </a:cubicBezTo>
                  <a:cubicBezTo>
                    <a:pt x="67762" y="97655"/>
                    <a:pt x="63145" y="88183"/>
                    <a:pt x="58831" y="78839"/>
                  </a:cubicBezTo>
                  <a:cubicBezTo>
                    <a:pt x="48970" y="57496"/>
                    <a:pt x="41504" y="36816"/>
                    <a:pt x="39365" y="17470"/>
                  </a:cubicBezTo>
                  <a:cubicBezTo>
                    <a:pt x="39357" y="17387"/>
                    <a:pt x="39295" y="17332"/>
                    <a:pt x="39226" y="17332"/>
                  </a:cubicBezTo>
                  <a:close/>
                  <a:moveTo>
                    <a:pt x="44010" y="12932"/>
                  </a:moveTo>
                  <a:cubicBezTo>
                    <a:pt x="43931" y="12937"/>
                    <a:pt x="43872" y="13007"/>
                    <a:pt x="43872" y="13091"/>
                  </a:cubicBezTo>
                  <a:cubicBezTo>
                    <a:pt x="43880" y="13286"/>
                    <a:pt x="43883" y="13476"/>
                    <a:pt x="43887" y="13670"/>
                  </a:cubicBezTo>
                  <a:cubicBezTo>
                    <a:pt x="44624" y="35172"/>
                    <a:pt x="52732" y="58419"/>
                    <a:pt x="63724" y="82471"/>
                  </a:cubicBezTo>
                  <a:cubicBezTo>
                    <a:pt x="67979" y="91779"/>
                    <a:pt x="72501" y="101212"/>
                    <a:pt x="76551" y="110608"/>
                  </a:cubicBezTo>
                  <a:cubicBezTo>
                    <a:pt x="77914" y="113772"/>
                    <a:pt x="79187" y="116939"/>
                    <a:pt x="80365" y="120094"/>
                  </a:cubicBezTo>
                  <a:lnTo>
                    <a:pt x="80664" y="120094"/>
                  </a:lnTo>
                  <a:cubicBezTo>
                    <a:pt x="79475" y="116895"/>
                    <a:pt x="78182" y="113683"/>
                    <a:pt x="76800" y="110472"/>
                  </a:cubicBezTo>
                  <a:cubicBezTo>
                    <a:pt x="72750" y="101066"/>
                    <a:pt x="68227" y="91633"/>
                    <a:pt x="63972" y="82329"/>
                  </a:cubicBezTo>
                  <a:cubicBezTo>
                    <a:pt x="52988" y="58291"/>
                    <a:pt x="44896" y="35079"/>
                    <a:pt x="44167" y="13661"/>
                  </a:cubicBezTo>
                  <a:cubicBezTo>
                    <a:pt x="44159" y="13467"/>
                    <a:pt x="44155" y="13277"/>
                    <a:pt x="44151" y="13083"/>
                  </a:cubicBezTo>
                  <a:cubicBezTo>
                    <a:pt x="44147" y="12999"/>
                    <a:pt x="44084" y="12932"/>
                    <a:pt x="44010" y="12932"/>
                  </a:cubicBezTo>
                  <a:close/>
                  <a:moveTo>
                    <a:pt x="49664" y="8606"/>
                  </a:moveTo>
                  <a:cubicBezTo>
                    <a:pt x="49595" y="8606"/>
                    <a:pt x="49532" y="8662"/>
                    <a:pt x="49525" y="8744"/>
                  </a:cubicBezTo>
                  <a:cubicBezTo>
                    <a:pt x="49312" y="10821"/>
                    <a:pt x="49218" y="12950"/>
                    <a:pt x="49218" y="15110"/>
                  </a:cubicBezTo>
                  <a:cubicBezTo>
                    <a:pt x="49218" y="15945"/>
                    <a:pt x="49230" y="16785"/>
                    <a:pt x="49257" y="17629"/>
                  </a:cubicBezTo>
                  <a:cubicBezTo>
                    <a:pt x="49994" y="39016"/>
                    <a:pt x="58082" y="62100"/>
                    <a:pt x="68869" y="85961"/>
                  </a:cubicBezTo>
                  <a:cubicBezTo>
                    <a:pt x="73061" y="95230"/>
                    <a:pt x="77489" y="104618"/>
                    <a:pt x="81425" y="113971"/>
                  </a:cubicBezTo>
                  <a:cubicBezTo>
                    <a:pt x="82284" y="116012"/>
                    <a:pt x="83103" y="118057"/>
                    <a:pt x="83883" y="120094"/>
                  </a:cubicBezTo>
                  <a:lnTo>
                    <a:pt x="84183" y="120094"/>
                  </a:lnTo>
                  <a:cubicBezTo>
                    <a:pt x="83391" y="118013"/>
                    <a:pt x="82555" y="115923"/>
                    <a:pt x="81677" y="113838"/>
                  </a:cubicBezTo>
                  <a:cubicBezTo>
                    <a:pt x="77737" y="104476"/>
                    <a:pt x="73305" y="95088"/>
                    <a:pt x="69117" y="85819"/>
                  </a:cubicBezTo>
                  <a:cubicBezTo>
                    <a:pt x="58334" y="61971"/>
                    <a:pt x="50266" y="38927"/>
                    <a:pt x="49537" y="17620"/>
                  </a:cubicBezTo>
                  <a:cubicBezTo>
                    <a:pt x="49509" y="16776"/>
                    <a:pt x="49494" y="15941"/>
                    <a:pt x="49494" y="15110"/>
                  </a:cubicBezTo>
                  <a:cubicBezTo>
                    <a:pt x="49494" y="12959"/>
                    <a:pt x="49592" y="10843"/>
                    <a:pt x="49801" y="8779"/>
                  </a:cubicBezTo>
                  <a:cubicBezTo>
                    <a:pt x="49809" y="8691"/>
                    <a:pt x="49754" y="8616"/>
                    <a:pt x="49679" y="8607"/>
                  </a:cubicBezTo>
                  <a:cubicBezTo>
                    <a:pt x="49674" y="8607"/>
                    <a:pt x="49669" y="8606"/>
                    <a:pt x="49664" y="8606"/>
                  </a:cubicBezTo>
                  <a:close/>
                </a:path>
              </a:pathLst>
            </a:custGeom>
            <a:solidFill>
              <a:srgbClr val="5AD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0"/>
            <p:cNvSpPr/>
            <p:nvPr/>
          </p:nvSpPr>
          <p:spPr>
            <a:xfrm>
              <a:off x="-50" y="1857375"/>
              <a:ext cx="3001800" cy="1144950"/>
            </a:xfrm>
            <a:custGeom>
              <a:avLst/>
              <a:gdLst/>
              <a:ahLst/>
              <a:cxnLst/>
              <a:rect l="l" t="t" r="r" b="b"/>
              <a:pathLst>
                <a:path w="120072" h="45798" extrusionOk="0">
                  <a:moveTo>
                    <a:pt x="13175" y="18176"/>
                  </a:moveTo>
                  <a:cubicBezTo>
                    <a:pt x="13122" y="18176"/>
                    <a:pt x="13072" y="18208"/>
                    <a:pt x="13046" y="18265"/>
                  </a:cubicBezTo>
                  <a:cubicBezTo>
                    <a:pt x="11096" y="22741"/>
                    <a:pt x="8961" y="27128"/>
                    <a:pt x="6577" y="31395"/>
                  </a:cubicBezTo>
                  <a:cubicBezTo>
                    <a:pt x="4552" y="35040"/>
                    <a:pt x="2362" y="38557"/>
                    <a:pt x="30" y="41959"/>
                  </a:cubicBezTo>
                  <a:cubicBezTo>
                    <a:pt x="-18" y="42029"/>
                    <a:pt x="-6" y="42126"/>
                    <a:pt x="57" y="42179"/>
                  </a:cubicBezTo>
                  <a:cubicBezTo>
                    <a:pt x="82" y="42200"/>
                    <a:pt x="111" y="42210"/>
                    <a:pt x="140" y="42210"/>
                  </a:cubicBezTo>
                  <a:cubicBezTo>
                    <a:pt x="182" y="42210"/>
                    <a:pt x="223" y="42190"/>
                    <a:pt x="250" y="42149"/>
                  </a:cubicBezTo>
                  <a:cubicBezTo>
                    <a:pt x="2586" y="38738"/>
                    <a:pt x="4781" y="35212"/>
                    <a:pt x="6814" y="31563"/>
                  </a:cubicBezTo>
                  <a:cubicBezTo>
                    <a:pt x="9205" y="27282"/>
                    <a:pt x="11344" y="22882"/>
                    <a:pt x="13298" y="18402"/>
                  </a:cubicBezTo>
                  <a:cubicBezTo>
                    <a:pt x="13330" y="18323"/>
                    <a:pt x="13302" y="18230"/>
                    <a:pt x="13235" y="18190"/>
                  </a:cubicBezTo>
                  <a:cubicBezTo>
                    <a:pt x="13216" y="18180"/>
                    <a:pt x="13195" y="18176"/>
                    <a:pt x="13175" y="18176"/>
                  </a:cubicBezTo>
                  <a:close/>
                  <a:moveTo>
                    <a:pt x="18612" y="11399"/>
                  </a:moveTo>
                  <a:cubicBezTo>
                    <a:pt x="18559" y="11399"/>
                    <a:pt x="18510" y="11434"/>
                    <a:pt x="18487" y="11493"/>
                  </a:cubicBezTo>
                  <a:cubicBezTo>
                    <a:pt x="15300" y="19617"/>
                    <a:pt x="11703" y="27569"/>
                    <a:pt x="7330" y="35168"/>
                  </a:cubicBezTo>
                  <a:cubicBezTo>
                    <a:pt x="5234" y="38826"/>
                    <a:pt x="2973" y="42365"/>
                    <a:pt x="577" y="45798"/>
                  </a:cubicBezTo>
                  <a:lnTo>
                    <a:pt x="928" y="45798"/>
                  </a:lnTo>
                  <a:cubicBezTo>
                    <a:pt x="3280" y="42418"/>
                    <a:pt x="5502" y="38937"/>
                    <a:pt x="7562" y="35336"/>
                  </a:cubicBezTo>
                  <a:cubicBezTo>
                    <a:pt x="11947" y="27720"/>
                    <a:pt x="15552" y="19754"/>
                    <a:pt x="18739" y="11616"/>
                  </a:cubicBezTo>
                  <a:cubicBezTo>
                    <a:pt x="18771" y="11537"/>
                    <a:pt x="18739" y="11444"/>
                    <a:pt x="18668" y="11413"/>
                  </a:cubicBezTo>
                  <a:cubicBezTo>
                    <a:pt x="18650" y="11404"/>
                    <a:pt x="18630" y="11399"/>
                    <a:pt x="18612" y="11399"/>
                  </a:cubicBezTo>
                  <a:close/>
                  <a:moveTo>
                    <a:pt x="23054" y="7031"/>
                  </a:moveTo>
                  <a:cubicBezTo>
                    <a:pt x="22999" y="7031"/>
                    <a:pt x="22947" y="7068"/>
                    <a:pt x="22923" y="7128"/>
                  </a:cubicBezTo>
                  <a:cubicBezTo>
                    <a:pt x="18763" y="18040"/>
                    <a:pt x="14098" y="28789"/>
                    <a:pt x="8078" y="38937"/>
                  </a:cubicBezTo>
                  <a:cubicBezTo>
                    <a:pt x="6707" y="41269"/>
                    <a:pt x="5265" y="43553"/>
                    <a:pt x="3768" y="45798"/>
                  </a:cubicBezTo>
                  <a:lnTo>
                    <a:pt x="4115" y="45798"/>
                  </a:lnTo>
                  <a:cubicBezTo>
                    <a:pt x="5573" y="43611"/>
                    <a:pt x="6971" y="41384"/>
                    <a:pt x="8311" y="39109"/>
                  </a:cubicBezTo>
                  <a:cubicBezTo>
                    <a:pt x="14342" y="28939"/>
                    <a:pt x="19015" y="18172"/>
                    <a:pt x="23179" y="7247"/>
                  </a:cubicBezTo>
                  <a:cubicBezTo>
                    <a:pt x="23211" y="7167"/>
                    <a:pt x="23179" y="7079"/>
                    <a:pt x="23108" y="7044"/>
                  </a:cubicBezTo>
                  <a:cubicBezTo>
                    <a:pt x="23091" y="7035"/>
                    <a:pt x="23072" y="7031"/>
                    <a:pt x="23054" y="7031"/>
                  </a:cubicBezTo>
                  <a:close/>
                  <a:moveTo>
                    <a:pt x="27173" y="3898"/>
                  </a:moveTo>
                  <a:cubicBezTo>
                    <a:pt x="27120" y="3898"/>
                    <a:pt x="27071" y="3932"/>
                    <a:pt x="27048" y="3991"/>
                  </a:cubicBezTo>
                  <a:cubicBezTo>
                    <a:pt x="21915" y="17205"/>
                    <a:pt x="16336" y="30362"/>
                    <a:pt x="8831" y="42705"/>
                  </a:cubicBezTo>
                  <a:cubicBezTo>
                    <a:pt x="8200" y="43743"/>
                    <a:pt x="7554" y="44777"/>
                    <a:pt x="6900" y="45798"/>
                  </a:cubicBezTo>
                  <a:lnTo>
                    <a:pt x="7243" y="45798"/>
                  </a:lnTo>
                  <a:cubicBezTo>
                    <a:pt x="7858" y="44835"/>
                    <a:pt x="8464" y="43863"/>
                    <a:pt x="9059" y="42882"/>
                  </a:cubicBezTo>
                  <a:cubicBezTo>
                    <a:pt x="16580" y="30512"/>
                    <a:pt x="22167" y="17337"/>
                    <a:pt x="27304" y="4115"/>
                  </a:cubicBezTo>
                  <a:cubicBezTo>
                    <a:pt x="27332" y="4035"/>
                    <a:pt x="27300" y="3942"/>
                    <a:pt x="27229" y="3911"/>
                  </a:cubicBezTo>
                  <a:cubicBezTo>
                    <a:pt x="27211" y="3902"/>
                    <a:pt x="27191" y="3898"/>
                    <a:pt x="27173" y="3898"/>
                  </a:cubicBezTo>
                  <a:close/>
                  <a:moveTo>
                    <a:pt x="31198" y="1706"/>
                  </a:moveTo>
                  <a:cubicBezTo>
                    <a:pt x="31145" y="1706"/>
                    <a:pt x="31094" y="1741"/>
                    <a:pt x="31070" y="1800"/>
                  </a:cubicBezTo>
                  <a:cubicBezTo>
                    <a:pt x="25015" y="16692"/>
                    <a:pt x="18704" y="31722"/>
                    <a:pt x="10005" y="45798"/>
                  </a:cubicBezTo>
                  <a:lnTo>
                    <a:pt x="10344" y="45798"/>
                  </a:lnTo>
                  <a:cubicBezTo>
                    <a:pt x="19003" y="31749"/>
                    <a:pt x="25291" y="16759"/>
                    <a:pt x="31322" y="1928"/>
                  </a:cubicBezTo>
                  <a:cubicBezTo>
                    <a:pt x="31354" y="1848"/>
                    <a:pt x="31322" y="1760"/>
                    <a:pt x="31256" y="1720"/>
                  </a:cubicBezTo>
                  <a:cubicBezTo>
                    <a:pt x="31237" y="1711"/>
                    <a:pt x="31217" y="1706"/>
                    <a:pt x="31198" y="1706"/>
                  </a:cubicBezTo>
                  <a:close/>
                  <a:moveTo>
                    <a:pt x="35147" y="413"/>
                  </a:moveTo>
                  <a:cubicBezTo>
                    <a:pt x="35096" y="413"/>
                    <a:pt x="35048" y="445"/>
                    <a:pt x="35026" y="501"/>
                  </a:cubicBezTo>
                  <a:cubicBezTo>
                    <a:pt x="28458" y="15637"/>
                    <a:pt x="21915" y="31135"/>
                    <a:pt x="13098" y="45798"/>
                  </a:cubicBezTo>
                  <a:lnTo>
                    <a:pt x="13432" y="45798"/>
                  </a:lnTo>
                  <a:cubicBezTo>
                    <a:pt x="22214" y="31161"/>
                    <a:pt x="28734" y="15712"/>
                    <a:pt x="35274" y="638"/>
                  </a:cubicBezTo>
                  <a:cubicBezTo>
                    <a:pt x="35306" y="558"/>
                    <a:pt x="35278" y="465"/>
                    <a:pt x="35211" y="430"/>
                  </a:cubicBezTo>
                  <a:cubicBezTo>
                    <a:pt x="35190" y="418"/>
                    <a:pt x="35168" y="413"/>
                    <a:pt x="35147" y="413"/>
                  </a:cubicBezTo>
                  <a:close/>
                  <a:moveTo>
                    <a:pt x="39019" y="1"/>
                  </a:moveTo>
                  <a:cubicBezTo>
                    <a:pt x="38970" y="1"/>
                    <a:pt x="38923" y="30"/>
                    <a:pt x="38899" y="85"/>
                  </a:cubicBezTo>
                  <a:lnTo>
                    <a:pt x="38899" y="81"/>
                  </a:lnTo>
                  <a:cubicBezTo>
                    <a:pt x="31839" y="15168"/>
                    <a:pt x="25062" y="30821"/>
                    <a:pt x="16214" y="45798"/>
                  </a:cubicBezTo>
                  <a:lnTo>
                    <a:pt x="16545" y="45798"/>
                  </a:lnTo>
                  <a:cubicBezTo>
                    <a:pt x="25362" y="30847"/>
                    <a:pt x="32114" y="15252"/>
                    <a:pt x="39143" y="227"/>
                  </a:cubicBezTo>
                  <a:cubicBezTo>
                    <a:pt x="39178" y="152"/>
                    <a:pt x="39151" y="59"/>
                    <a:pt x="39084" y="19"/>
                  </a:cubicBezTo>
                  <a:cubicBezTo>
                    <a:pt x="39063" y="7"/>
                    <a:pt x="39041" y="1"/>
                    <a:pt x="39019" y="1"/>
                  </a:cubicBezTo>
                  <a:close/>
                  <a:moveTo>
                    <a:pt x="42773" y="453"/>
                  </a:moveTo>
                  <a:cubicBezTo>
                    <a:pt x="42725" y="453"/>
                    <a:pt x="42679" y="481"/>
                    <a:pt x="42653" y="532"/>
                  </a:cubicBezTo>
                  <a:cubicBezTo>
                    <a:pt x="35172" y="15292"/>
                    <a:pt x="28179" y="30786"/>
                    <a:pt x="19377" y="45798"/>
                  </a:cubicBezTo>
                  <a:lnTo>
                    <a:pt x="19708" y="45798"/>
                  </a:lnTo>
                  <a:cubicBezTo>
                    <a:pt x="28474" y="30821"/>
                    <a:pt x="35447" y="15380"/>
                    <a:pt x="42893" y="686"/>
                  </a:cubicBezTo>
                  <a:cubicBezTo>
                    <a:pt x="42933" y="611"/>
                    <a:pt x="42909" y="518"/>
                    <a:pt x="42842" y="474"/>
                  </a:cubicBezTo>
                  <a:cubicBezTo>
                    <a:pt x="42820" y="460"/>
                    <a:pt x="42796" y="453"/>
                    <a:pt x="42773" y="453"/>
                  </a:cubicBezTo>
                  <a:close/>
                  <a:moveTo>
                    <a:pt x="46370" y="1728"/>
                  </a:moveTo>
                  <a:cubicBezTo>
                    <a:pt x="46324" y="1728"/>
                    <a:pt x="46280" y="1755"/>
                    <a:pt x="46254" y="1804"/>
                  </a:cubicBezTo>
                  <a:cubicBezTo>
                    <a:pt x="46069" y="2135"/>
                    <a:pt x="45888" y="2467"/>
                    <a:pt x="45706" y="2798"/>
                  </a:cubicBezTo>
                  <a:cubicBezTo>
                    <a:pt x="38118" y="16697"/>
                    <a:pt x="31086" y="31382"/>
                    <a:pt x="22620" y="45798"/>
                  </a:cubicBezTo>
                  <a:lnTo>
                    <a:pt x="22955" y="45798"/>
                  </a:lnTo>
                  <a:cubicBezTo>
                    <a:pt x="31386" y="31422"/>
                    <a:pt x="38390" y="16790"/>
                    <a:pt x="45943" y="2961"/>
                  </a:cubicBezTo>
                  <a:cubicBezTo>
                    <a:pt x="46124" y="2630"/>
                    <a:pt x="46305" y="2299"/>
                    <a:pt x="46490" y="1967"/>
                  </a:cubicBezTo>
                  <a:cubicBezTo>
                    <a:pt x="46530" y="1892"/>
                    <a:pt x="46510" y="1800"/>
                    <a:pt x="46443" y="1751"/>
                  </a:cubicBezTo>
                  <a:cubicBezTo>
                    <a:pt x="46420" y="1736"/>
                    <a:pt x="46395" y="1728"/>
                    <a:pt x="46370" y="1728"/>
                  </a:cubicBezTo>
                  <a:close/>
                  <a:moveTo>
                    <a:pt x="49776" y="3747"/>
                  </a:moveTo>
                  <a:cubicBezTo>
                    <a:pt x="49732" y="3747"/>
                    <a:pt x="49689" y="3770"/>
                    <a:pt x="49662" y="3814"/>
                  </a:cubicBezTo>
                  <a:cubicBezTo>
                    <a:pt x="48980" y="4963"/>
                    <a:pt x="48303" y="6116"/>
                    <a:pt x="47633" y="7273"/>
                  </a:cubicBezTo>
                  <a:cubicBezTo>
                    <a:pt x="40439" y="19679"/>
                    <a:pt x="33702" y="32778"/>
                    <a:pt x="25972" y="45798"/>
                  </a:cubicBezTo>
                  <a:lnTo>
                    <a:pt x="26303" y="45798"/>
                  </a:lnTo>
                  <a:cubicBezTo>
                    <a:pt x="33998" y="32827"/>
                    <a:pt x="40711" y="19785"/>
                    <a:pt x="47865" y="7446"/>
                  </a:cubicBezTo>
                  <a:cubicBezTo>
                    <a:pt x="48535" y="6288"/>
                    <a:pt x="49213" y="5135"/>
                    <a:pt x="49894" y="3986"/>
                  </a:cubicBezTo>
                  <a:cubicBezTo>
                    <a:pt x="49938" y="3916"/>
                    <a:pt x="49918" y="3819"/>
                    <a:pt x="49855" y="3774"/>
                  </a:cubicBezTo>
                  <a:cubicBezTo>
                    <a:pt x="49831" y="3756"/>
                    <a:pt x="49803" y="3747"/>
                    <a:pt x="49776" y="3747"/>
                  </a:cubicBezTo>
                  <a:close/>
                  <a:moveTo>
                    <a:pt x="52979" y="6409"/>
                  </a:moveTo>
                  <a:cubicBezTo>
                    <a:pt x="52936" y="6409"/>
                    <a:pt x="52895" y="6431"/>
                    <a:pt x="52869" y="6474"/>
                  </a:cubicBezTo>
                  <a:cubicBezTo>
                    <a:pt x="51754" y="8219"/>
                    <a:pt x="50651" y="9977"/>
                    <a:pt x="49559" y="11753"/>
                  </a:cubicBezTo>
                  <a:cubicBezTo>
                    <a:pt x="42834" y="22688"/>
                    <a:pt x="36468" y="34218"/>
                    <a:pt x="29455" y="45798"/>
                  </a:cubicBezTo>
                  <a:lnTo>
                    <a:pt x="29790" y="45798"/>
                  </a:lnTo>
                  <a:cubicBezTo>
                    <a:pt x="36767" y="34271"/>
                    <a:pt x="43102" y="22798"/>
                    <a:pt x="49788" y="11930"/>
                  </a:cubicBezTo>
                  <a:cubicBezTo>
                    <a:pt x="50879" y="10154"/>
                    <a:pt x="51978" y="8400"/>
                    <a:pt x="53093" y="6655"/>
                  </a:cubicBezTo>
                  <a:cubicBezTo>
                    <a:pt x="53140" y="6584"/>
                    <a:pt x="53125" y="6487"/>
                    <a:pt x="53062" y="6438"/>
                  </a:cubicBezTo>
                  <a:cubicBezTo>
                    <a:pt x="53037" y="6419"/>
                    <a:pt x="53008" y="6409"/>
                    <a:pt x="52979" y="6409"/>
                  </a:cubicBezTo>
                  <a:close/>
                  <a:moveTo>
                    <a:pt x="56366" y="9048"/>
                  </a:moveTo>
                  <a:cubicBezTo>
                    <a:pt x="56325" y="9048"/>
                    <a:pt x="56284" y="9068"/>
                    <a:pt x="56257" y="9107"/>
                  </a:cubicBezTo>
                  <a:cubicBezTo>
                    <a:pt x="54638" y="11453"/>
                    <a:pt x="53054" y="13825"/>
                    <a:pt x="51486" y="16229"/>
                  </a:cubicBezTo>
                  <a:cubicBezTo>
                    <a:pt x="45304" y="25714"/>
                    <a:pt x="39399" y="35694"/>
                    <a:pt x="33103" y="45798"/>
                  </a:cubicBezTo>
                  <a:lnTo>
                    <a:pt x="33442" y="45798"/>
                  </a:lnTo>
                  <a:cubicBezTo>
                    <a:pt x="39698" y="35751"/>
                    <a:pt x="45568" y="25833"/>
                    <a:pt x="51710" y="16414"/>
                  </a:cubicBezTo>
                  <a:cubicBezTo>
                    <a:pt x="53274" y="14011"/>
                    <a:pt x="54862" y="11638"/>
                    <a:pt x="56477" y="9297"/>
                  </a:cubicBezTo>
                  <a:cubicBezTo>
                    <a:pt x="56521" y="9231"/>
                    <a:pt x="56513" y="9133"/>
                    <a:pt x="56450" y="9080"/>
                  </a:cubicBezTo>
                  <a:cubicBezTo>
                    <a:pt x="56425" y="9058"/>
                    <a:pt x="56396" y="9048"/>
                    <a:pt x="56366" y="9048"/>
                  </a:cubicBezTo>
                  <a:close/>
                  <a:moveTo>
                    <a:pt x="61769" y="9250"/>
                  </a:moveTo>
                  <a:cubicBezTo>
                    <a:pt x="61730" y="9250"/>
                    <a:pt x="61690" y="9269"/>
                    <a:pt x="61662" y="9306"/>
                  </a:cubicBezTo>
                  <a:cubicBezTo>
                    <a:pt x="58829" y="13021"/>
                    <a:pt x="56095" y="16816"/>
                    <a:pt x="53412" y="20708"/>
                  </a:cubicBezTo>
                  <a:cubicBezTo>
                    <a:pt x="47857" y="28758"/>
                    <a:pt x="42511" y="37200"/>
                    <a:pt x="36952" y="45798"/>
                  </a:cubicBezTo>
                  <a:lnTo>
                    <a:pt x="37295" y="45798"/>
                  </a:lnTo>
                  <a:cubicBezTo>
                    <a:pt x="42811" y="37262"/>
                    <a:pt x="48121" y="28886"/>
                    <a:pt x="53629" y="20898"/>
                  </a:cubicBezTo>
                  <a:cubicBezTo>
                    <a:pt x="56312" y="17011"/>
                    <a:pt x="59042" y="13220"/>
                    <a:pt x="61875" y="9509"/>
                  </a:cubicBezTo>
                  <a:cubicBezTo>
                    <a:pt x="61922" y="9443"/>
                    <a:pt x="61918" y="9345"/>
                    <a:pt x="61859" y="9288"/>
                  </a:cubicBezTo>
                  <a:cubicBezTo>
                    <a:pt x="61833" y="9262"/>
                    <a:pt x="61801" y="9250"/>
                    <a:pt x="61769" y="9250"/>
                  </a:cubicBezTo>
                  <a:close/>
                  <a:moveTo>
                    <a:pt x="68842" y="8128"/>
                  </a:moveTo>
                  <a:cubicBezTo>
                    <a:pt x="68806" y="8128"/>
                    <a:pt x="68770" y="8143"/>
                    <a:pt x="68742" y="8175"/>
                  </a:cubicBezTo>
                  <a:cubicBezTo>
                    <a:pt x="64038" y="13657"/>
                    <a:pt x="59625" y="19303"/>
                    <a:pt x="55339" y="25184"/>
                  </a:cubicBezTo>
                  <a:cubicBezTo>
                    <a:pt x="50505" y="31811"/>
                    <a:pt x="45813" y="38725"/>
                    <a:pt x="41030" y="45798"/>
                  </a:cubicBezTo>
                  <a:lnTo>
                    <a:pt x="41381" y="45798"/>
                  </a:lnTo>
                  <a:cubicBezTo>
                    <a:pt x="46120" y="38791"/>
                    <a:pt x="50765" y="31943"/>
                    <a:pt x="55552" y="25382"/>
                  </a:cubicBezTo>
                  <a:cubicBezTo>
                    <a:pt x="59838" y="19507"/>
                    <a:pt x="64242" y="13869"/>
                    <a:pt x="68943" y="8391"/>
                  </a:cubicBezTo>
                  <a:cubicBezTo>
                    <a:pt x="68994" y="8329"/>
                    <a:pt x="68994" y="8232"/>
                    <a:pt x="68939" y="8170"/>
                  </a:cubicBezTo>
                  <a:cubicBezTo>
                    <a:pt x="68912" y="8142"/>
                    <a:pt x="68877" y="8128"/>
                    <a:pt x="68842" y="8128"/>
                  </a:cubicBezTo>
                  <a:close/>
                  <a:moveTo>
                    <a:pt x="77544" y="6257"/>
                  </a:moveTo>
                  <a:cubicBezTo>
                    <a:pt x="77511" y="6257"/>
                    <a:pt x="77478" y="6270"/>
                    <a:pt x="77452" y="6297"/>
                  </a:cubicBezTo>
                  <a:cubicBezTo>
                    <a:pt x="70156" y="13750"/>
                    <a:pt x="63589" y="21455"/>
                    <a:pt x="57265" y="29663"/>
                  </a:cubicBezTo>
                  <a:cubicBezTo>
                    <a:pt x="53243" y="34877"/>
                    <a:pt x="49299" y="40271"/>
                    <a:pt x="45332" y="45798"/>
                  </a:cubicBezTo>
                  <a:lnTo>
                    <a:pt x="45687" y="45798"/>
                  </a:lnTo>
                  <a:cubicBezTo>
                    <a:pt x="49611" y="40342"/>
                    <a:pt x="53503" y="35014"/>
                    <a:pt x="57474" y="29867"/>
                  </a:cubicBezTo>
                  <a:cubicBezTo>
                    <a:pt x="63793" y="21667"/>
                    <a:pt x="70353" y="13971"/>
                    <a:pt x="77637" y="6527"/>
                  </a:cubicBezTo>
                  <a:cubicBezTo>
                    <a:pt x="77697" y="6469"/>
                    <a:pt x="77700" y="6372"/>
                    <a:pt x="77645" y="6306"/>
                  </a:cubicBezTo>
                  <a:cubicBezTo>
                    <a:pt x="77618" y="6273"/>
                    <a:pt x="77581" y="6257"/>
                    <a:pt x="77544" y="6257"/>
                  </a:cubicBezTo>
                  <a:close/>
                  <a:moveTo>
                    <a:pt x="87046" y="4793"/>
                  </a:moveTo>
                  <a:cubicBezTo>
                    <a:pt x="87017" y="4793"/>
                    <a:pt x="86987" y="4804"/>
                    <a:pt x="86963" y="4826"/>
                  </a:cubicBezTo>
                  <a:cubicBezTo>
                    <a:pt x="85643" y="6005"/>
                    <a:pt x="84347" y="7185"/>
                    <a:pt x="83078" y="8373"/>
                  </a:cubicBezTo>
                  <a:cubicBezTo>
                    <a:pt x="74352" y="16569"/>
                    <a:pt x="66618" y="25016"/>
                    <a:pt x="59192" y="34139"/>
                  </a:cubicBezTo>
                  <a:cubicBezTo>
                    <a:pt x="56111" y="37921"/>
                    <a:pt x="53081" y="41817"/>
                    <a:pt x="50056" y="45798"/>
                  </a:cubicBezTo>
                  <a:lnTo>
                    <a:pt x="50422" y="45798"/>
                  </a:lnTo>
                  <a:cubicBezTo>
                    <a:pt x="53397" y="41888"/>
                    <a:pt x="56371" y="38062"/>
                    <a:pt x="59397" y="34351"/>
                  </a:cubicBezTo>
                  <a:cubicBezTo>
                    <a:pt x="66815" y="25232"/>
                    <a:pt x="74541" y="16798"/>
                    <a:pt x="83255" y="8612"/>
                  </a:cubicBezTo>
                  <a:cubicBezTo>
                    <a:pt x="84524" y="7428"/>
                    <a:pt x="85816" y="6244"/>
                    <a:pt x="87132" y="5073"/>
                  </a:cubicBezTo>
                  <a:cubicBezTo>
                    <a:pt x="87195" y="5016"/>
                    <a:pt x="87203" y="4919"/>
                    <a:pt x="87156" y="4852"/>
                  </a:cubicBezTo>
                  <a:cubicBezTo>
                    <a:pt x="87128" y="4814"/>
                    <a:pt x="87087" y="4793"/>
                    <a:pt x="87046" y="4793"/>
                  </a:cubicBezTo>
                  <a:close/>
                  <a:moveTo>
                    <a:pt x="95465" y="5230"/>
                  </a:moveTo>
                  <a:cubicBezTo>
                    <a:pt x="95437" y="5230"/>
                    <a:pt x="95409" y="5239"/>
                    <a:pt x="95386" y="5259"/>
                  </a:cubicBezTo>
                  <a:cubicBezTo>
                    <a:pt x="92033" y="7976"/>
                    <a:pt x="88795" y="10706"/>
                    <a:pt x="85690" y="13476"/>
                  </a:cubicBezTo>
                  <a:cubicBezTo>
                    <a:pt x="76759" y="21473"/>
                    <a:pt x="68785" y="29690"/>
                    <a:pt x="61118" y="38619"/>
                  </a:cubicBezTo>
                  <a:cubicBezTo>
                    <a:pt x="59097" y="40965"/>
                    <a:pt x="57100" y="43359"/>
                    <a:pt x="55114" y="45798"/>
                  </a:cubicBezTo>
                  <a:lnTo>
                    <a:pt x="55489" y="45798"/>
                  </a:lnTo>
                  <a:cubicBezTo>
                    <a:pt x="57419" y="43434"/>
                    <a:pt x="59357" y="41110"/>
                    <a:pt x="61315" y="38835"/>
                  </a:cubicBezTo>
                  <a:cubicBezTo>
                    <a:pt x="68978" y="29915"/>
                    <a:pt x="76940" y="21707"/>
                    <a:pt x="85863" y="13719"/>
                  </a:cubicBezTo>
                  <a:cubicBezTo>
                    <a:pt x="88964" y="10954"/>
                    <a:pt x="92199" y="8223"/>
                    <a:pt x="95547" y="5511"/>
                  </a:cubicBezTo>
                  <a:cubicBezTo>
                    <a:pt x="95610" y="5462"/>
                    <a:pt x="95622" y="5365"/>
                    <a:pt x="95579" y="5294"/>
                  </a:cubicBezTo>
                  <a:cubicBezTo>
                    <a:pt x="95550" y="5252"/>
                    <a:pt x="95508" y="5230"/>
                    <a:pt x="95465" y="5230"/>
                  </a:cubicBezTo>
                  <a:close/>
                  <a:moveTo>
                    <a:pt x="102840" y="7026"/>
                  </a:moveTo>
                  <a:cubicBezTo>
                    <a:pt x="102814" y="7026"/>
                    <a:pt x="102788" y="7035"/>
                    <a:pt x="102765" y="7052"/>
                  </a:cubicBezTo>
                  <a:cubicBezTo>
                    <a:pt x="97714" y="10870"/>
                    <a:pt x="92876" y="14691"/>
                    <a:pt x="88306" y="18574"/>
                  </a:cubicBezTo>
                  <a:cubicBezTo>
                    <a:pt x="79166" y="26372"/>
                    <a:pt x="70956" y="34364"/>
                    <a:pt x="63045" y="43094"/>
                  </a:cubicBezTo>
                  <a:cubicBezTo>
                    <a:pt x="62233" y="43986"/>
                    <a:pt x="61426" y="44888"/>
                    <a:pt x="60622" y="45798"/>
                  </a:cubicBezTo>
                  <a:lnTo>
                    <a:pt x="61016" y="45798"/>
                  </a:lnTo>
                  <a:cubicBezTo>
                    <a:pt x="61753" y="44963"/>
                    <a:pt x="62493" y="44137"/>
                    <a:pt x="63238" y="43315"/>
                  </a:cubicBezTo>
                  <a:cubicBezTo>
                    <a:pt x="71141" y="34594"/>
                    <a:pt x="79343" y="26615"/>
                    <a:pt x="88472" y="18822"/>
                  </a:cubicBezTo>
                  <a:cubicBezTo>
                    <a:pt x="93038" y="14943"/>
                    <a:pt x="97872" y="11126"/>
                    <a:pt x="102922" y="7313"/>
                  </a:cubicBezTo>
                  <a:cubicBezTo>
                    <a:pt x="102985" y="7265"/>
                    <a:pt x="103001" y="7167"/>
                    <a:pt x="102958" y="7097"/>
                  </a:cubicBezTo>
                  <a:cubicBezTo>
                    <a:pt x="102930" y="7052"/>
                    <a:pt x="102885" y="7026"/>
                    <a:pt x="102840" y="7026"/>
                  </a:cubicBezTo>
                  <a:close/>
                  <a:moveTo>
                    <a:pt x="109310" y="9813"/>
                  </a:moveTo>
                  <a:cubicBezTo>
                    <a:pt x="109285" y="9813"/>
                    <a:pt x="109260" y="9820"/>
                    <a:pt x="109238" y="9836"/>
                  </a:cubicBezTo>
                  <a:cubicBezTo>
                    <a:pt x="102804" y="14448"/>
                    <a:pt x="96666" y="19016"/>
                    <a:pt x="90918" y="23673"/>
                  </a:cubicBezTo>
                  <a:cubicBezTo>
                    <a:pt x="82227" y="30746"/>
                    <a:pt x="74308" y="37956"/>
                    <a:pt x="66681" y="45798"/>
                  </a:cubicBezTo>
                  <a:lnTo>
                    <a:pt x="67091" y="45798"/>
                  </a:lnTo>
                  <a:cubicBezTo>
                    <a:pt x="74643" y="38053"/>
                    <a:pt x="82483" y="30923"/>
                    <a:pt x="91084" y="23925"/>
                  </a:cubicBezTo>
                  <a:lnTo>
                    <a:pt x="91084" y="23929"/>
                  </a:lnTo>
                  <a:cubicBezTo>
                    <a:pt x="96824" y="19277"/>
                    <a:pt x="102958" y="14709"/>
                    <a:pt x="109387" y="10101"/>
                  </a:cubicBezTo>
                  <a:cubicBezTo>
                    <a:pt x="109450" y="10052"/>
                    <a:pt x="109470" y="9955"/>
                    <a:pt x="109431" y="9884"/>
                  </a:cubicBezTo>
                  <a:cubicBezTo>
                    <a:pt x="109402" y="9838"/>
                    <a:pt x="109356" y="9813"/>
                    <a:pt x="109310" y="9813"/>
                  </a:cubicBezTo>
                  <a:close/>
                  <a:moveTo>
                    <a:pt x="114632" y="13590"/>
                  </a:moveTo>
                  <a:cubicBezTo>
                    <a:pt x="114607" y="13590"/>
                    <a:pt x="114582" y="13598"/>
                    <a:pt x="114560" y="13613"/>
                  </a:cubicBezTo>
                  <a:cubicBezTo>
                    <a:pt x="114060" y="13958"/>
                    <a:pt x="113559" y="14302"/>
                    <a:pt x="113063" y="14647"/>
                  </a:cubicBezTo>
                  <a:cubicBezTo>
                    <a:pt x="106216" y="19383"/>
                    <a:pt x="99668" y="24039"/>
                    <a:pt x="93534" y="28775"/>
                  </a:cubicBezTo>
                  <a:cubicBezTo>
                    <a:pt x="86427" y="34285"/>
                    <a:pt x="79796" y="39864"/>
                    <a:pt x="73406" y="45798"/>
                  </a:cubicBezTo>
                  <a:lnTo>
                    <a:pt x="73844" y="45798"/>
                  </a:lnTo>
                  <a:cubicBezTo>
                    <a:pt x="80143" y="39962"/>
                    <a:pt x="86683" y="34461"/>
                    <a:pt x="93692" y="29032"/>
                  </a:cubicBezTo>
                  <a:cubicBezTo>
                    <a:pt x="99822" y="24300"/>
                    <a:pt x="106362" y="19648"/>
                    <a:pt x="113209" y="14912"/>
                  </a:cubicBezTo>
                  <a:cubicBezTo>
                    <a:pt x="113705" y="14567"/>
                    <a:pt x="114206" y="14223"/>
                    <a:pt x="114706" y="13878"/>
                  </a:cubicBezTo>
                  <a:cubicBezTo>
                    <a:pt x="114769" y="13834"/>
                    <a:pt x="114793" y="13737"/>
                    <a:pt x="114749" y="13662"/>
                  </a:cubicBezTo>
                  <a:cubicBezTo>
                    <a:pt x="114724" y="13616"/>
                    <a:pt x="114678" y="13590"/>
                    <a:pt x="114632" y="13590"/>
                  </a:cubicBezTo>
                  <a:close/>
                  <a:moveTo>
                    <a:pt x="118827" y="18229"/>
                  </a:moveTo>
                  <a:cubicBezTo>
                    <a:pt x="118802" y="18229"/>
                    <a:pt x="118778" y="18237"/>
                    <a:pt x="118756" y="18252"/>
                  </a:cubicBezTo>
                  <a:lnTo>
                    <a:pt x="118752" y="18252"/>
                  </a:lnTo>
                  <a:cubicBezTo>
                    <a:pt x="117842" y="18862"/>
                    <a:pt x="116936" y="19467"/>
                    <a:pt x="116034" y="20072"/>
                  </a:cubicBezTo>
                  <a:cubicBezTo>
                    <a:pt x="109080" y="24724"/>
                    <a:pt x="102418" y="29266"/>
                    <a:pt x="96150" y="33874"/>
                  </a:cubicBezTo>
                  <a:cubicBezTo>
                    <a:pt x="90859" y="37779"/>
                    <a:pt x="85812" y="41716"/>
                    <a:pt x="80923" y="45798"/>
                  </a:cubicBezTo>
                  <a:lnTo>
                    <a:pt x="81392" y="45798"/>
                  </a:lnTo>
                  <a:cubicBezTo>
                    <a:pt x="86179" y="41808"/>
                    <a:pt x="91123" y="37956"/>
                    <a:pt x="96300" y="34134"/>
                  </a:cubicBezTo>
                  <a:cubicBezTo>
                    <a:pt x="102564" y="29531"/>
                    <a:pt x="109226" y="24994"/>
                    <a:pt x="116175" y="20342"/>
                  </a:cubicBezTo>
                  <a:cubicBezTo>
                    <a:pt x="117078" y="19736"/>
                    <a:pt x="117984" y="19127"/>
                    <a:pt x="118898" y="18517"/>
                  </a:cubicBezTo>
                  <a:cubicBezTo>
                    <a:pt x="118961" y="18473"/>
                    <a:pt x="118984" y="18380"/>
                    <a:pt x="118945" y="18305"/>
                  </a:cubicBezTo>
                  <a:cubicBezTo>
                    <a:pt x="118919" y="18256"/>
                    <a:pt x="118873" y="18229"/>
                    <a:pt x="118827" y="18229"/>
                  </a:cubicBezTo>
                  <a:close/>
                  <a:moveTo>
                    <a:pt x="120072" y="24804"/>
                  </a:moveTo>
                  <a:lnTo>
                    <a:pt x="119004" y="25497"/>
                  </a:lnTo>
                  <a:cubicBezTo>
                    <a:pt x="111948" y="30066"/>
                    <a:pt x="105164" y="34492"/>
                    <a:pt x="98762" y="38976"/>
                  </a:cubicBezTo>
                  <a:cubicBezTo>
                    <a:pt x="95551" y="41234"/>
                    <a:pt x="92423" y="43496"/>
                    <a:pt x="89358" y="45798"/>
                  </a:cubicBezTo>
                  <a:lnTo>
                    <a:pt x="89858" y="45798"/>
                  </a:lnTo>
                  <a:cubicBezTo>
                    <a:pt x="92809" y="43589"/>
                    <a:pt x="95823" y="41411"/>
                    <a:pt x="98912" y="39237"/>
                  </a:cubicBezTo>
                  <a:cubicBezTo>
                    <a:pt x="105306" y="34762"/>
                    <a:pt x="112086" y="30335"/>
                    <a:pt x="119142" y="25767"/>
                  </a:cubicBezTo>
                  <a:lnTo>
                    <a:pt x="120072" y="25166"/>
                  </a:lnTo>
                  <a:lnTo>
                    <a:pt x="120072" y="24804"/>
                  </a:lnTo>
                  <a:close/>
                  <a:moveTo>
                    <a:pt x="120072" y="32115"/>
                  </a:moveTo>
                  <a:cubicBezTo>
                    <a:pt x="113587" y="36171"/>
                    <a:pt x="107331" y="40107"/>
                    <a:pt x="101378" y="44075"/>
                  </a:cubicBezTo>
                  <a:cubicBezTo>
                    <a:pt x="100519" y="44649"/>
                    <a:pt x="99668" y="45223"/>
                    <a:pt x="98821" y="45798"/>
                  </a:cubicBezTo>
                  <a:lnTo>
                    <a:pt x="99357" y="45798"/>
                  </a:lnTo>
                  <a:cubicBezTo>
                    <a:pt x="100074" y="45312"/>
                    <a:pt x="100795" y="44826"/>
                    <a:pt x="101520" y="44344"/>
                  </a:cubicBezTo>
                  <a:cubicBezTo>
                    <a:pt x="107429" y="40403"/>
                    <a:pt x="113638" y="36498"/>
                    <a:pt x="120072" y="32473"/>
                  </a:cubicBezTo>
                  <a:lnTo>
                    <a:pt x="120072" y="32115"/>
                  </a:lnTo>
                  <a:close/>
                  <a:moveTo>
                    <a:pt x="120072" y="39295"/>
                  </a:moveTo>
                  <a:cubicBezTo>
                    <a:pt x="116435" y="41490"/>
                    <a:pt x="112874" y="43646"/>
                    <a:pt x="109391" y="45798"/>
                  </a:cubicBezTo>
                  <a:lnTo>
                    <a:pt x="109970" y="45798"/>
                  </a:lnTo>
                  <a:cubicBezTo>
                    <a:pt x="113264" y="43766"/>
                    <a:pt x="116636" y="41724"/>
                    <a:pt x="120072" y="39648"/>
                  </a:cubicBezTo>
                  <a:lnTo>
                    <a:pt x="120072" y="39295"/>
                  </a:lnTo>
                  <a:close/>
                </a:path>
              </a:pathLst>
            </a:custGeom>
            <a:solidFill>
              <a:srgbClr val="54B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20"/>
          <p:cNvSpPr/>
          <p:nvPr/>
        </p:nvSpPr>
        <p:spPr>
          <a:xfrm>
            <a:off x="3942000" y="288000"/>
            <a:ext cx="1261995" cy="360126"/>
          </a:xfrm>
          <a:custGeom>
            <a:avLst/>
            <a:gdLst/>
            <a:ahLst/>
            <a:cxnLst/>
            <a:rect l="l" t="t" r="r" b="b"/>
            <a:pathLst>
              <a:path w="120190" h="120042" extrusionOk="0">
                <a:moveTo>
                  <a:pt x="2825" y="0"/>
                </a:moveTo>
                <a:cubicBezTo>
                  <a:pt x="1226" y="0"/>
                  <a:pt x="0" y="4193"/>
                  <a:pt x="0" y="9853"/>
                </a:cubicBezTo>
                <a:lnTo>
                  <a:pt x="0" y="120042"/>
                </a:lnTo>
                <a:lnTo>
                  <a:pt x="9052" y="120042"/>
                </a:lnTo>
                <a:lnTo>
                  <a:pt x="9052" y="22851"/>
                </a:lnTo>
                <a:lnTo>
                  <a:pt x="20665" y="22851"/>
                </a:lnTo>
                <a:cubicBezTo>
                  <a:pt x="24079" y="22851"/>
                  <a:pt x="25389" y="28302"/>
                  <a:pt x="25389" y="39413"/>
                </a:cubicBezTo>
                <a:cubicBezTo>
                  <a:pt x="25389" y="48847"/>
                  <a:pt x="23923" y="56394"/>
                  <a:pt x="20532" y="56394"/>
                </a:cubicBezTo>
                <a:lnTo>
                  <a:pt x="14967" y="56394"/>
                </a:lnTo>
                <a:cubicBezTo>
                  <a:pt x="13993" y="56394"/>
                  <a:pt x="13392" y="60042"/>
                  <a:pt x="13885" y="62977"/>
                </a:cubicBezTo>
                <a:lnTo>
                  <a:pt x="24475" y="120042"/>
                </a:lnTo>
                <a:lnTo>
                  <a:pt x="34886" y="120042"/>
                </a:lnTo>
                <a:lnTo>
                  <a:pt x="25449" y="75556"/>
                </a:lnTo>
                <a:cubicBezTo>
                  <a:pt x="30017" y="73501"/>
                  <a:pt x="33792" y="65157"/>
                  <a:pt x="33792" y="38826"/>
                </a:cubicBezTo>
                <a:cubicBezTo>
                  <a:pt x="33792" y="11111"/>
                  <a:pt x="30366" y="0"/>
                  <a:pt x="21975" y="0"/>
                </a:cubicBezTo>
                <a:close/>
                <a:moveTo>
                  <a:pt x="36509" y="0"/>
                </a:moveTo>
                <a:lnTo>
                  <a:pt x="44335" y="114214"/>
                </a:lnTo>
                <a:cubicBezTo>
                  <a:pt x="44575" y="117610"/>
                  <a:pt x="45441" y="120042"/>
                  <a:pt x="46451" y="120042"/>
                </a:cubicBezTo>
                <a:lnTo>
                  <a:pt x="51896" y="120042"/>
                </a:lnTo>
                <a:cubicBezTo>
                  <a:pt x="52810" y="120042"/>
                  <a:pt x="53627" y="118029"/>
                  <a:pt x="53940" y="115010"/>
                </a:cubicBezTo>
                <a:lnTo>
                  <a:pt x="61285" y="44235"/>
                </a:lnTo>
                <a:lnTo>
                  <a:pt x="68630" y="115010"/>
                </a:lnTo>
                <a:cubicBezTo>
                  <a:pt x="68943" y="118029"/>
                  <a:pt x="69760" y="120042"/>
                  <a:pt x="70686" y="120042"/>
                </a:cubicBezTo>
                <a:lnTo>
                  <a:pt x="76119" y="120042"/>
                </a:lnTo>
                <a:cubicBezTo>
                  <a:pt x="77129" y="120042"/>
                  <a:pt x="78007" y="117610"/>
                  <a:pt x="78235" y="114214"/>
                </a:cubicBezTo>
                <a:lnTo>
                  <a:pt x="86061" y="0"/>
                </a:lnTo>
                <a:lnTo>
                  <a:pt x="76792" y="0"/>
                </a:lnTo>
                <a:lnTo>
                  <a:pt x="72489" y="74046"/>
                </a:lnTo>
                <a:lnTo>
                  <a:pt x="65733" y="5157"/>
                </a:lnTo>
                <a:cubicBezTo>
                  <a:pt x="65432" y="2055"/>
                  <a:pt x="64603" y="0"/>
                  <a:pt x="63665" y="0"/>
                </a:cubicBezTo>
                <a:lnTo>
                  <a:pt x="58905" y="0"/>
                </a:lnTo>
                <a:cubicBezTo>
                  <a:pt x="57979" y="0"/>
                  <a:pt x="57150" y="2055"/>
                  <a:pt x="56849" y="5157"/>
                </a:cubicBezTo>
                <a:lnTo>
                  <a:pt x="50081" y="74046"/>
                </a:lnTo>
                <a:lnTo>
                  <a:pt x="45777" y="0"/>
                </a:lnTo>
                <a:close/>
                <a:moveTo>
                  <a:pt x="92901" y="0"/>
                </a:moveTo>
                <a:cubicBezTo>
                  <a:pt x="91302" y="0"/>
                  <a:pt x="90076" y="4193"/>
                  <a:pt x="90076" y="9853"/>
                </a:cubicBezTo>
                <a:lnTo>
                  <a:pt x="90076" y="110147"/>
                </a:lnTo>
                <a:cubicBezTo>
                  <a:pt x="90076" y="115597"/>
                  <a:pt x="91338" y="120042"/>
                  <a:pt x="92901" y="120042"/>
                </a:cubicBezTo>
                <a:lnTo>
                  <a:pt x="120190" y="120042"/>
                </a:lnTo>
                <a:lnTo>
                  <a:pt x="120190" y="96017"/>
                </a:lnTo>
                <a:lnTo>
                  <a:pt x="98816" y="96017"/>
                </a:lnTo>
                <a:lnTo>
                  <a:pt x="98816" y="70356"/>
                </a:lnTo>
                <a:lnTo>
                  <a:pt x="116547" y="70356"/>
                </a:lnTo>
                <a:lnTo>
                  <a:pt x="116547" y="47296"/>
                </a:lnTo>
                <a:lnTo>
                  <a:pt x="98816" y="47296"/>
                </a:lnTo>
                <a:lnTo>
                  <a:pt x="98816" y="23270"/>
                </a:lnTo>
                <a:lnTo>
                  <a:pt x="119949" y="23270"/>
                </a:lnTo>
                <a:lnTo>
                  <a:pt x="1199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0"/>
          <p:cNvSpPr txBox="1">
            <a:spLocks noGrp="1"/>
          </p:cNvSpPr>
          <p:nvPr>
            <p:ph type="body" idx="1"/>
          </p:nvPr>
        </p:nvSpPr>
        <p:spPr>
          <a:xfrm>
            <a:off x="538163" y="2160589"/>
            <a:ext cx="8062913" cy="251936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marL="914400" lvl="1" indent="-228600" algn="l">
              <a:lnSpc>
                <a:spcPct val="100000"/>
              </a:lnSpc>
              <a:spcBef>
                <a:spcPts val="1600"/>
              </a:spcBef>
              <a:spcAft>
                <a:spcPts val="0"/>
              </a:spcAft>
              <a:buClr>
                <a:schemeClr val="lt1"/>
              </a:buClr>
              <a:buSzPts val="1800"/>
              <a:buFont typeface="Arial"/>
              <a:buNone/>
              <a:defRPr sz="1800" b="1">
                <a:solidFill>
                  <a:schemeClr val="lt1"/>
                </a:solidFill>
                <a:latin typeface="Arial"/>
                <a:ea typeface="Arial"/>
                <a:cs typeface="Arial"/>
                <a:sym typeface="Arial"/>
              </a:defRPr>
            </a:lvl2pPr>
            <a:lvl3pPr marL="1371600" lvl="2" indent="-228600" algn="l">
              <a:lnSpc>
                <a:spcPct val="100000"/>
              </a:lnSpc>
              <a:spcBef>
                <a:spcPts val="1000"/>
              </a:spcBef>
              <a:spcAft>
                <a:spcPts val="0"/>
              </a:spcAft>
              <a:buSzPts val="1200"/>
              <a:buNone/>
              <a:defRPr sz="1200" b="0">
                <a:solidFill>
                  <a:schemeClr val="lt1"/>
                </a:solidFill>
                <a:latin typeface="Arial"/>
                <a:ea typeface="Arial"/>
                <a:cs typeface="Arial"/>
                <a:sym typeface="Arial"/>
              </a:defRPr>
            </a:lvl3pPr>
            <a:lvl4pPr marL="1828800" lvl="3"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4pPr>
            <a:lvl5pPr marL="2286000" lvl="4"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5pPr>
            <a:lvl6pPr marL="2743200" lvl="5"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6pPr>
            <a:lvl7pPr marL="3200400" lvl="6"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7pPr>
            <a:lvl8pPr marL="3657600" lvl="7" indent="-228600" algn="l">
              <a:lnSpc>
                <a:spcPct val="100000"/>
              </a:lnSpc>
              <a:spcBef>
                <a:spcPts val="0"/>
              </a:spcBef>
              <a:spcAft>
                <a:spcPts val="0"/>
              </a:spcAft>
              <a:buSzPts val="1200"/>
              <a:buFont typeface="Arial"/>
              <a:buNone/>
              <a:defRPr sz="1200" b="0">
                <a:solidFill>
                  <a:schemeClr val="lt1"/>
                </a:solidFill>
                <a:latin typeface="Arial"/>
                <a:ea typeface="Arial"/>
                <a:cs typeface="Arial"/>
                <a:sym typeface="Arial"/>
              </a:defRPr>
            </a:lvl8pPr>
            <a:lvl9pPr marL="4114800" lvl="8" indent="-228600" algn="l">
              <a:lnSpc>
                <a:spcPct val="100000"/>
              </a:lnSpc>
              <a:spcBef>
                <a:spcPts val="0"/>
              </a:spcBef>
              <a:spcAft>
                <a:spcPts val="0"/>
              </a:spcAft>
              <a:buSzPts val="1200"/>
              <a:buFont typeface="Arial"/>
              <a:buNone/>
              <a:defRPr sz="1200" b="0" i="0" u="none" strike="noStrike">
                <a:solidFill>
                  <a:schemeClr val="lt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61">
          <p15:clr>
            <a:srgbClr val="FBAE40"/>
          </p15:clr>
        </p15:guide>
        <p15:guide id="4" orient="horz" pos="1814">
          <p15:clr>
            <a:srgbClr val="FBAE40"/>
          </p15:clr>
        </p15:guide>
        <p15:guide id="5" pos="4263">
          <p15:clr>
            <a:srgbClr val="FBAE40"/>
          </p15:clr>
        </p15:guide>
        <p15:guide id="6" orient="horz" pos="294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White accent chart">
  <p:cSld name="White accent chart">
    <p:spTree>
      <p:nvGrpSpPr>
        <p:cNvPr id="1" name="Shape 110"/>
        <p:cNvGrpSpPr/>
        <p:nvPr/>
      </p:nvGrpSpPr>
      <p:grpSpPr>
        <a:xfrm>
          <a:off x="0" y="0"/>
          <a:ext cx="0" cy="0"/>
          <a:chOff x="0" y="0"/>
          <a:chExt cx="0" cy="0"/>
        </a:xfrm>
      </p:grpSpPr>
      <p:sp>
        <p:nvSpPr>
          <p:cNvPr id="111" name="Google Shape;111;p29"/>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112" name="Google Shape;112;p29"/>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29"/>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29"/>
          <p:cNvSpPr txBox="1">
            <a:spLocks noGrp="1"/>
          </p:cNvSpPr>
          <p:nvPr>
            <p:ph type="body" idx="1"/>
          </p:nvPr>
        </p:nvSpPr>
        <p:spPr>
          <a:xfrm>
            <a:off x="538163" y="2178129"/>
            <a:ext cx="8062913" cy="259230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5"/>
              </a:buClr>
              <a:buSzPts val="2800"/>
              <a:buFont typeface="Arial"/>
              <a:buNone/>
              <a:defRPr sz="2800" b="1">
                <a:solidFill>
                  <a:schemeClr val="accent5"/>
                </a:solidFill>
                <a:latin typeface="Arial"/>
                <a:ea typeface="Arial"/>
                <a:cs typeface="Arial"/>
                <a:sym typeface="Arial"/>
              </a:defRPr>
            </a:lvl1pPr>
            <a:lvl2pPr marL="914400" lvl="1" indent="-228600" algn="l">
              <a:lnSpc>
                <a:spcPct val="100000"/>
              </a:lnSpc>
              <a:spcBef>
                <a:spcPts val="1200"/>
              </a:spcBef>
              <a:spcAft>
                <a:spcPts val="0"/>
              </a:spcAft>
              <a:buClr>
                <a:schemeClr val="accent2"/>
              </a:buClr>
              <a:buSzPts val="1600"/>
              <a:buFont typeface="Arial"/>
              <a:buNone/>
              <a:defRPr sz="1600" b="1">
                <a:solidFill>
                  <a:schemeClr val="accent2"/>
                </a:solidFill>
                <a:latin typeface="Arial"/>
                <a:ea typeface="Arial"/>
                <a:cs typeface="Arial"/>
                <a:sym typeface="Arial"/>
              </a:defRPr>
            </a:lvl2pPr>
            <a:lvl3pPr marL="1371600" lvl="2" indent="-228600" algn="l">
              <a:lnSpc>
                <a:spcPct val="100000"/>
              </a:lnSpc>
              <a:spcBef>
                <a:spcPts val="0"/>
              </a:spcBef>
              <a:spcAft>
                <a:spcPts val="0"/>
              </a:spcAft>
              <a:buSzPts val="1600"/>
              <a:buNone/>
              <a:defRPr sz="1600" b="1">
                <a:solidFill>
                  <a:schemeClr val="accent2"/>
                </a:solidFill>
                <a:latin typeface="Arial"/>
                <a:ea typeface="Arial"/>
                <a:cs typeface="Arial"/>
                <a:sym typeface="Arial"/>
              </a:defRPr>
            </a:lvl3pPr>
            <a:lvl4pPr marL="1828800" lvl="3" indent="-228600" algn="l">
              <a:lnSpc>
                <a:spcPct val="100000"/>
              </a:lnSpc>
              <a:spcBef>
                <a:spcPts val="0"/>
              </a:spcBef>
              <a:spcAft>
                <a:spcPts val="0"/>
              </a:spcAft>
              <a:buSzPts val="1600"/>
              <a:buNone/>
              <a:defRPr sz="1600" b="1">
                <a:solidFill>
                  <a:schemeClr val="accent2"/>
                </a:solidFill>
                <a:latin typeface="Arial"/>
                <a:ea typeface="Arial"/>
                <a:cs typeface="Arial"/>
                <a:sym typeface="Arial"/>
              </a:defRPr>
            </a:lvl4pPr>
            <a:lvl5pPr marL="2286000" lvl="4" indent="-228600" algn="l">
              <a:lnSpc>
                <a:spcPct val="100000"/>
              </a:lnSpc>
              <a:spcBef>
                <a:spcPts val="0"/>
              </a:spcBef>
              <a:spcAft>
                <a:spcPts val="0"/>
              </a:spcAft>
              <a:buSzPts val="1600"/>
              <a:buNone/>
              <a:defRPr sz="1600" b="1">
                <a:solidFill>
                  <a:schemeClr val="accent2"/>
                </a:solidFill>
                <a:latin typeface="Arial"/>
                <a:ea typeface="Arial"/>
                <a:cs typeface="Arial"/>
                <a:sym typeface="Arial"/>
              </a:defRPr>
            </a:lvl5pPr>
            <a:lvl6pPr marL="2743200" lvl="5" indent="-228600" algn="l">
              <a:lnSpc>
                <a:spcPct val="100000"/>
              </a:lnSpc>
              <a:spcBef>
                <a:spcPts val="0"/>
              </a:spcBef>
              <a:spcAft>
                <a:spcPts val="0"/>
              </a:spcAft>
              <a:buSzPts val="1600"/>
              <a:buNone/>
              <a:defRPr sz="1600" b="1">
                <a:solidFill>
                  <a:schemeClr val="accent2"/>
                </a:solidFill>
                <a:latin typeface="Arial"/>
                <a:ea typeface="Arial"/>
                <a:cs typeface="Arial"/>
                <a:sym typeface="Arial"/>
              </a:defRPr>
            </a:lvl6pPr>
            <a:lvl7pPr marL="3200400" lvl="6" indent="-228600" algn="l">
              <a:lnSpc>
                <a:spcPct val="100000"/>
              </a:lnSpc>
              <a:spcBef>
                <a:spcPts val="0"/>
              </a:spcBef>
              <a:spcAft>
                <a:spcPts val="0"/>
              </a:spcAft>
              <a:buSzPts val="1600"/>
              <a:buNone/>
              <a:defRPr sz="1600" b="1">
                <a:solidFill>
                  <a:schemeClr val="accent2"/>
                </a:solidFill>
                <a:latin typeface="Arial"/>
                <a:ea typeface="Arial"/>
                <a:cs typeface="Arial"/>
                <a:sym typeface="Arial"/>
              </a:defRPr>
            </a:lvl7pPr>
            <a:lvl8pPr marL="3657600" lvl="7" indent="-228600" algn="l">
              <a:lnSpc>
                <a:spcPct val="100000"/>
              </a:lnSpc>
              <a:spcBef>
                <a:spcPts val="0"/>
              </a:spcBef>
              <a:spcAft>
                <a:spcPts val="0"/>
              </a:spcAft>
              <a:buSzPts val="1600"/>
              <a:buFont typeface="Arial"/>
              <a:buNone/>
              <a:defRPr sz="1600" b="1">
                <a:solidFill>
                  <a:schemeClr val="accent2"/>
                </a:solidFill>
                <a:latin typeface="Arial"/>
                <a:ea typeface="Arial"/>
                <a:cs typeface="Arial"/>
                <a:sym typeface="Arial"/>
              </a:defRPr>
            </a:lvl8pPr>
            <a:lvl9pPr marL="4114800" lvl="8" indent="-228600" algn="l">
              <a:lnSpc>
                <a:spcPct val="100000"/>
              </a:lnSpc>
              <a:spcBef>
                <a:spcPts val="0"/>
              </a:spcBef>
              <a:spcAft>
                <a:spcPts val="0"/>
              </a:spcAft>
              <a:buSzPts val="1600"/>
              <a:buFont typeface="Arial"/>
              <a:buNone/>
              <a:defRPr sz="1600" b="1" i="0" u="none" strike="noStrike">
                <a:solidFill>
                  <a:schemeClr val="accent2"/>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72">
          <p15:clr>
            <a:srgbClr val="FBAE40"/>
          </p15:clr>
        </p15:guide>
        <p15:guide id="4" orient="horz" pos="2948">
          <p15:clr>
            <a:srgbClr val="FBAE40"/>
          </p15:clr>
        </p15:guide>
        <p15:guide id="5" orient="horz" pos="300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15"/>
        <p:cNvGrpSpPr/>
        <p:nvPr/>
      </p:nvGrpSpPr>
      <p:grpSpPr>
        <a:xfrm>
          <a:off x="0" y="0"/>
          <a:ext cx="0" cy="0"/>
          <a:chOff x="0" y="0"/>
          <a:chExt cx="0" cy="0"/>
        </a:xfrm>
      </p:grpSpPr>
      <p:sp>
        <p:nvSpPr>
          <p:cNvPr id="116" name="Google Shape;116;p30"/>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117" name="Google Shape;117;p30"/>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30"/>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30"/>
          <p:cNvSpPr txBox="1">
            <a:spLocks noGrp="1"/>
          </p:cNvSpPr>
          <p:nvPr>
            <p:ph type="body" idx="1"/>
          </p:nvPr>
        </p:nvSpPr>
        <p:spPr>
          <a:xfrm>
            <a:off x="538162" y="1438275"/>
            <a:ext cx="8064000" cy="3240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1200"/>
              </a:spcBef>
              <a:spcAft>
                <a:spcPts val="0"/>
              </a:spcAft>
              <a:buClr>
                <a:schemeClr val="accent5"/>
              </a:buClr>
              <a:buSzPts val="1600"/>
              <a:buNone/>
              <a:defRPr b="1">
                <a:solidFill>
                  <a:schemeClr val="accent5"/>
                </a:solidFill>
                <a:latin typeface="Arial"/>
                <a:ea typeface="Arial"/>
                <a:cs typeface="Arial"/>
                <a:sym typeface="Arial"/>
              </a:defRPr>
            </a:lvl1pPr>
            <a:lvl2pPr marL="914400" lvl="1" indent="-228600" algn="l">
              <a:lnSpc>
                <a:spcPct val="100000"/>
              </a:lnSpc>
              <a:spcBef>
                <a:spcPts val="0"/>
              </a:spcBef>
              <a:spcAft>
                <a:spcPts val="0"/>
              </a:spcAft>
              <a:buClr>
                <a:schemeClr val="accent2"/>
              </a:buClr>
              <a:buSzPts val="1600"/>
              <a:buFont typeface="Arial"/>
              <a:buNone/>
              <a:defRPr b="0">
                <a:solidFill>
                  <a:schemeClr val="accent2"/>
                </a:solidFill>
                <a:latin typeface="Arial"/>
                <a:ea typeface="Arial"/>
                <a:cs typeface="Arial"/>
                <a:sym typeface="Arial"/>
              </a:defRPr>
            </a:lvl2pPr>
            <a:lvl3pPr marL="1371600" lvl="2" indent="-228600" algn="l">
              <a:lnSpc>
                <a:spcPct val="100000"/>
              </a:lnSpc>
              <a:spcBef>
                <a:spcPts val="0"/>
              </a:spcBef>
              <a:spcAft>
                <a:spcPts val="0"/>
              </a:spcAft>
              <a:buSzPts val="1600"/>
              <a:buNone/>
              <a:defRPr b="0">
                <a:solidFill>
                  <a:schemeClr val="accent2"/>
                </a:solidFill>
                <a:latin typeface="Arial"/>
                <a:ea typeface="Arial"/>
                <a:cs typeface="Arial"/>
                <a:sym typeface="Arial"/>
              </a:defRPr>
            </a:lvl3pPr>
            <a:lvl4pPr marL="1828800" lvl="3" indent="-228600" algn="l">
              <a:lnSpc>
                <a:spcPct val="100000"/>
              </a:lnSpc>
              <a:spcBef>
                <a:spcPts val="0"/>
              </a:spcBef>
              <a:spcAft>
                <a:spcPts val="0"/>
              </a:spcAft>
              <a:buSzPts val="1600"/>
              <a:buNone/>
              <a:defRPr b="0">
                <a:solidFill>
                  <a:schemeClr val="accent2"/>
                </a:solidFill>
                <a:latin typeface="Arial"/>
                <a:ea typeface="Arial"/>
                <a:cs typeface="Arial"/>
                <a:sym typeface="Arial"/>
              </a:defRPr>
            </a:lvl4pPr>
            <a:lvl5pPr marL="2286000" lvl="4" indent="-228600" algn="l">
              <a:lnSpc>
                <a:spcPct val="100000"/>
              </a:lnSpc>
              <a:spcBef>
                <a:spcPts val="0"/>
              </a:spcBef>
              <a:spcAft>
                <a:spcPts val="0"/>
              </a:spcAft>
              <a:buSzPts val="1600"/>
              <a:buNone/>
              <a:defRPr b="0">
                <a:solidFill>
                  <a:schemeClr val="accent2"/>
                </a:solidFill>
                <a:latin typeface="Arial"/>
                <a:ea typeface="Arial"/>
                <a:cs typeface="Arial"/>
                <a:sym typeface="Arial"/>
              </a:defRPr>
            </a:lvl5pPr>
            <a:lvl6pPr marL="2743200" lvl="5" indent="-228600" algn="l">
              <a:lnSpc>
                <a:spcPct val="100000"/>
              </a:lnSpc>
              <a:spcBef>
                <a:spcPts val="0"/>
              </a:spcBef>
              <a:spcAft>
                <a:spcPts val="0"/>
              </a:spcAft>
              <a:buSzPts val="1600"/>
              <a:buNone/>
              <a:defRPr b="0">
                <a:solidFill>
                  <a:schemeClr val="accent2"/>
                </a:solidFill>
                <a:latin typeface="Arial"/>
                <a:ea typeface="Arial"/>
                <a:cs typeface="Arial"/>
                <a:sym typeface="Arial"/>
              </a:defRPr>
            </a:lvl6pPr>
            <a:lvl7pPr marL="3200400" lvl="6" indent="-228600" algn="l">
              <a:lnSpc>
                <a:spcPct val="100000"/>
              </a:lnSpc>
              <a:spcBef>
                <a:spcPts val="0"/>
              </a:spcBef>
              <a:spcAft>
                <a:spcPts val="0"/>
              </a:spcAft>
              <a:buSzPts val="1600"/>
              <a:buNone/>
              <a:defRPr b="0">
                <a:solidFill>
                  <a:schemeClr val="accent2"/>
                </a:solidFill>
                <a:latin typeface="Arial"/>
                <a:ea typeface="Arial"/>
                <a:cs typeface="Arial"/>
                <a:sym typeface="Arial"/>
              </a:defRPr>
            </a:lvl7pPr>
            <a:lvl8pPr marL="3657600" lvl="7" indent="-228600" algn="l">
              <a:lnSpc>
                <a:spcPct val="100000"/>
              </a:lnSpc>
              <a:spcBef>
                <a:spcPts val="0"/>
              </a:spcBef>
              <a:spcAft>
                <a:spcPts val="0"/>
              </a:spcAft>
              <a:buSzPts val="1600"/>
              <a:buFont typeface="Arial"/>
              <a:buNone/>
              <a:defRPr b="0">
                <a:solidFill>
                  <a:schemeClr val="accent2"/>
                </a:solidFill>
                <a:latin typeface="Arial"/>
                <a:ea typeface="Arial"/>
                <a:cs typeface="Arial"/>
                <a:sym typeface="Arial"/>
              </a:defRPr>
            </a:lvl8pPr>
            <a:lvl9pPr marL="4114800" lvl="8" indent="-228600" algn="l">
              <a:lnSpc>
                <a:spcPct val="100000"/>
              </a:lnSpc>
              <a:spcBef>
                <a:spcPts val="0"/>
              </a:spcBef>
              <a:spcAft>
                <a:spcPts val="0"/>
              </a:spcAft>
              <a:buSzPts val="1600"/>
              <a:buFont typeface="Arial"/>
              <a:buNone/>
              <a:defRPr b="0">
                <a:solidFill>
                  <a:schemeClr val="accent2"/>
                </a:solidFill>
                <a:latin typeface="Arial"/>
                <a:ea typeface="Arial"/>
                <a:cs typeface="Arial"/>
                <a:sym typeface="Arial"/>
              </a:defRPr>
            </a:lvl9pPr>
          </a:lstStyle>
          <a:p>
            <a:endParaRPr/>
          </a:p>
        </p:txBody>
      </p:sp>
      <p:sp>
        <p:nvSpPr>
          <p:cNvPr id="120" name="Google Shape;120;p30"/>
          <p:cNvSpPr txBox="1">
            <a:spLocks noGrp="1"/>
          </p:cNvSpPr>
          <p:nvPr>
            <p:ph type="body" idx="2"/>
          </p:nvPr>
        </p:nvSpPr>
        <p:spPr>
          <a:xfrm>
            <a:off x="538163" y="358776"/>
            <a:ext cx="8062913" cy="68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2100"/>
              <a:buFont typeface="Arial"/>
              <a:buNone/>
              <a:defRPr sz="2100" b="1">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2100"/>
              <a:buFont typeface="Arial"/>
              <a:buNone/>
              <a:defRPr sz="21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2100"/>
              <a:buFont typeface="Arial"/>
              <a:buNone/>
              <a:defRPr sz="21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2100"/>
              <a:buFont typeface="Arial"/>
              <a:buNone/>
              <a:defRPr sz="2100" b="1" i="0" u="none" strike="noStrike">
                <a:solidFill>
                  <a:schemeClr val="accent5"/>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orient="horz" pos="906">
          <p15:clr>
            <a:srgbClr val="FBAE40"/>
          </p15:clr>
        </p15:guide>
        <p15:guide id="3" pos="5420">
          <p15:clr>
            <a:srgbClr val="FBAE40"/>
          </p15:clr>
        </p15:guide>
        <p15:guide id="4" orient="horz" pos="227">
          <p15:clr>
            <a:srgbClr val="FBAE40"/>
          </p15:clr>
        </p15:guide>
        <p15:guide id="5" orient="horz" pos="294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nhalt">
  <p:cSld name="Inhalt">
    <p:spTree>
      <p:nvGrpSpPr>
        <p:cNvPr id="1" name="Shape 121"/>
        <p:cNvGrpSpPr/>
        <p:nvPr/>
      </p:nvGrpSpPr>
      <p:grpSpPr>
        <a:xfrm>
          <a:off x="0" y="0"/>
          <a:ext cx="0" cy="0"/>
          <a:chOff x="0" y="0"/>
          <a:chExt cx="0" cy="0"/>
        </a:xfrm>
      </p:grpSpPr>
      <p:sp>
        <p:nvSpPr>
          <p:cNvPr id="122" name="Google Shape;122;p31"/>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123" name="Google Shape;123;p31"/>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31"/>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31"/>
          <p:cNvSpPr txBox="1">
            <a:spLocks noGrp="1"/>
          </p:cNvSpPr>
          <p:nvPr>
            <p:ph type="body" idx="1"/>
          </p:nvPr>
        </p:nvSpPr>
        <p:spPr>
          <a:xfrm>
            <a:off x="538163" y="4555050"/>
            <a:ext cx="8062913" cy="2160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2"/>
              </a:buClr>
              <a:buSzPts val="650"/>
              <a:buFont typeface="Arial"/>
              <a:buNone/>
              <a:defRPr sz="650" b="0" i="0">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2"/>
              </a:buClr>
              <a:buSzPts val="650"/>
              <a:buFont typeface="Arial"/>
              <a:buNone/>
              <a:defRPr sz="650" b="0" i="0">
                <a:solidFill>
                  <a:schemeClr val="accent2"/>
                </a:solidFill>
                <a:latin typeface="Arial"/>
                <a:ea typeface="Arial"/>
                <a:cs typeface="Arial"/>
                <a:sym typeface="Arial"/>
              </a:defRPr>
            </a:lvl2pPr>
            <a:lvl3pPr marL="1371600" lvl="2"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3pPr>
            <a:lvl4pPr marL="1828800" lvl="3"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4pPr>
            <a:lvl5pPr marL="2286000" lvl="4"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5pPr>
            <a:lvl6pPr marL="2743200" lvl="5"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6pPr>
            <a:lvl7pPr marL="3200400" lvl="6"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7pPr>
            <a:lvl8pPr marL="3657600" lvl="7" indent="-228600" algn="l">
              <a:lnSpc>
                <a:spcPct val="100000"/>
              </a:lnSpc>
              <a:spcBef>
                <a:spcPts val="0"/>
              </a:spcBef>
              <a:spcAft>
                <a:spcPts val="0"/>
              </a:spcAft>
              <a:buSzPts val="650"/>
              <a:buFont typeface="Arial"/>
              <a:buNone/>
              <a:defRPr sz="650" b="0" i="0">
                <a:solidFill>
                  <a:schemeClr val="accent2"/>
                </a:solidFill>
                <a:latin typeface="Arial"/>
                <a:ea typeface="Arial"/>
                <a:cs typeface="Arial"/>
                <a:sym typeface="Arial"/>
              </a:defRPr>
            </a:lvl8pPr>
            <a:lvl9pPr marL="4114800" lvl="8" indent="-228600" algn="l">
              <a:lnSpc>
                <a:spcPct val="100000"/>
              </a:lnSpc>
              <a:spcBef>
                <a:spcPts val="0"/>
              </a:spcBef>
              <a:spcAft>
                <a:spcPts val="0"/>
              </a:spcAft>
              <a:buSzPts val="650"/>
              <a:buFont typeface="Arial"/>
              <a:buNone/>
              <a:defRPr sz="650" b="0" i="0" u="none" strike="noStrike">
                <a:solidFill>
                  <a:schemeClr val="accent2"/>
                </a:solidFill>
                <a:latin typeface="Arial"/>
                <a:ea typeface="Arial"/>
                <a:cs typeface="Arial"/>
                <a:sym typeface="Arial"/>
              </a:defRPr>
            </a:lvl9pPr>
          </a:lstStyle>
          <a:p>
            <a:endParaRPr/>
          </a:p>
        </p:txBody>
      </p:sp>
      <p:sp>
        <p:nvSpPr>
          <p:cNvPr id="126" name="Google Shape;126;p31"/>
          <p:cNvSpPr txBox="1">
            <a:spLocks noGrp="1"/>
          </p:cNvSpPr>
          <p:nvPr>
            <p:ph type="body" idx="2"/>
          </p:nvPr>
        </p:nvSpPr>
        <p:spPr>
          <a:xfrm>
            <a:off x="538162" y="1438274"/>
            <a:ext cx="8064000" cy="3240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2"/>
              </a:buClr>
              <a:buSzPts val="1600"/>
              <a:buNone/>
              <a:defRPr/>
            </a:lvl1pPr>
            <a:lvl2pPr marL="914400" lvl="1" indent="-228600" algn="l">
              <a:lnSpc>
                <a:spcPct val="100000"/>
              </a:lnSpc>
              <a:spcBef>
                <a:spcPts val="1200"/>
              </a:spcBef>
              <a:spcAft>
                <a:spcPts val="0"/>
              </a:spcAft>
              <a:buClr>
                <a:schemeClr val="accent5"/>
              </a:buClr>
              <a:buSzPts val="1600"/>
              <a:buNone/>
              <a:defRPr/>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600"/>
              </a:spcBef>
              <a:spcAft>
                <a:spcPts val="0"/>
              </a:spcAft>
              <a:buSzPts val="1600"/>
              <a:buAutoNum type="arabicPeriod"/>
              <a:defRPr/>
            </a:lvl5pPr>
            <a:lvl6pPr marL="2743200" lvl="5" indent="-330200" algn="l">
              <a:lnSpc>
                <a:spcPct val="100000"/>
              </a:lnSpc>
              <a:spcBef>
                <a:spcPts val="0"/>
              </a:spcBef>
              <a:spcAft>
                <a:spcPts val="0"/>
              </a:spcAft>
              <a:buSzPts val="1600"/>
              <a:buAutoNum type="alphaLcPeriod"/>
              <a:defRPr/>
            </a:lvl6pPr>
            <a:lvl7pPr marL="3200400" lvl="6" indent="-330200" algn="l">
              <a:lnSpc>
                <a:spcPct val="100000"/>
              </a:lnSpc>
              <a:spcBef>
                <a:spcPts val="0"/>
              </a:spcBef>
              <a:spcAft>
                <a:spcPts val="0"/>
              </a:spcAft>
              <a:buSzPts val="1600"/>
              <a:buAutoNum type="alphaLcPeriod"/>
              <a:defRPr/>
            </a:lvl7pPr>
            <a:lvl8pPr marL="3657600" lvl="7" indent="-330200" algn="l">
              <a:lnSpc>
                <a:spcPct val="100000"/>
              </a:lnSpc>
              <a:spcBef>
                <a:spcPts val="0"/>
              </a:spcBef>
              <a:spcAft>
                <a:spcPts val="0"/>
              </a:spcAft>
              <a:buSzPts val="1600"/>
              <a:buAutoNum type="alphaLcPeriod"/>
              <a:defRPr/>
            </a:lvl8pPr>
            <a:lvl9pPr marL="4114800" lvl="8" indent="-330200" algn="l">
              <a:lnSpc>
                <a:spcPct val="100000"/>
              </a:lnSpc>
              <a:spcBef>
                <a:spcPts val="0"/>
              </a:spcBef>
              <a:spcAft>
                <a:spcPts val="0"/>
              </a:spcAft>
              <a:buSzPts val="1600"/>
              <a:buAutoNum type="alphaLcPeriod"/>
              <a:defRPr/>
            </a:lvl9pPr>
          </a:lstStyle>
          <a:p>
            <a:endParaRPr/>
          </a:p>
        </p:txBody>
      </p:sp>
      <p:sp>
        <p:nvSpPr>
          <p:cNvPr id="127" name="Google Shape;127;p31"/>
          <p:cNvSpPr txBox="1">
            <a:spLocks noGrp="1"/>
          </p:cNvSpPr>
          <p:nvPr>
            <p:ph type="body" idx="3"/>
          </p:nvPr>
        </p:nvSpPr>
        <p:spPr>
          <a:xfrm>
            <a:off x="538163" y="358776"/>
            <a:ext cx="8062913" cy="68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2100"/>
              <a:buFont typeface="Arial"/>
              <a:buNone/>
              <a:defRPr sz="2100" b="1">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2100"/>
              <a:buFont typeface="Arial"/>
              <a:buNone/>
              <a:defRPr sz="21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2100"/>
              <a:buFont typeface="Arial"/>
              <a:buNone/>
              <a:defRPr sz="21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2100"/>
              <a:buFont typeface="Arial"/>
              <a:buNone/>
              <a:defRPr sz="2100" b="1" i="0" u="none" strike="noStrike">
                <a:solidFill>
                  <a:schemeClr val="accent5"/>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orient="horz" pos="906">
          <p15:clr>
            <a:srgbClr val="FBAE40"/>
          </p15:clr>
        </p15:guide>
        <p15:guide id="3" pos="5420">
          <p15:clr>
            <a:srgbClr val="FBAE40"/>
          </p15:clr>
        </p15:guide>
        <p15:guide id="4" orient="horz" pos="226">
          <p15:clr>
            <a:srgbClr val="FBAE40"/>
          </p15:clr>
        </p15:guide>
        <p15:guide id="5" orient="horz" pos="294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x heading with content">
  <p:cSld name="2x heading with content">
    <p:spTree>
      <p:nvGrpSpPr>
        <p:cNvPr id="1" name="Shape 128"/>
        <p:cNvGrpSpPr/>
        <p:nvPr/>
      </p:nvGrpSpPr>
      <p:grpSpPr>
        <a:xfrm>
          <a:off x="0" y="0"/>
          <a:ext cx="0" cy="0"/>
          <a:chOff x="0" y="0"/>
          <a:chExt cx="0" cy="0"/>
        </a:xfrm>
      </p:grpSpPr>
      <p:sp>
        <p:nvSpPr>
          <p:cNvPr id="129" name="Google Shape;129;p32"/>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130" name="Google Shape;130;p32"/>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32"/>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32"/>
          <p:cNvSpPr txBox="1">
            <a:spLocks noGrp="1"/>
          </p:cNvSpPr>
          <p:nvPr>
            <p:ph type="body" idx="1"/>
          </p:nvPr>
        </p:nvSpPr>
        <p:spPr>
          <a:xfrm>
            <a:off x="538163" y="4555050"/>
            <a:ext cx="8062913" cy="2160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2"/>
              </a:buClr>
              <a:buSzPts val="650"/>
              <a:buFont typeface="Arial"/>
              <a:buNone/>
              <a:defRPr sz="650" b="0" i="0">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2"/>
              </a:buClr>
              <a:buSzPts val="650"/>
              <a:buFont typeface="Arial"/>
              <a:buNone/>
              <a:defRPr sz="650" b="0" i="0">
                <a:solidFill>
                  <a:schemeClr val="accent2"/>
                </a:solidFill>
                <a:latin typeface="Arial"/>
                <a:ea typeface="Arial"/>
                <a:cs typeface="Arial"/>
                <a:sym typeface="Arial"/>
              </a:defRPr>
            </a:lvl2pPr>
            <a:lvl3pPr marL="1371600" lvl="2"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3pPr>
            <a:lvl4pPr marL="1828800" lvl="3"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4pPr>
            <a:lvl5pPr marL="2286000" lvl="4"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5pPr>
            <a:lvl6pPr marL="2743200" lvl="5"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6pPr>
            <a:lvl7pPr marL="3200400" lvl="6"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7pPr>
            <a:lvl8pPr marL="3657600" lvl="7" indent="-228600" algn="l">
              <a:lnSpc>
                <a:spcPct val="100000"/>
              </a:lnSpc>
              <a:spcBef>
                <a:spcPts val="0"/>
              </a:spcBef>
              <a:spcAft>
                <a:spcPts val="0"/>
              </a:spcAft>
              <a:buSzPts val="650"/>
              <a:buFont typeface="Arial"/>
              <a:buNone/>
              <a:defRPr sz="650" b="0" i="0">
                <a:solidFill>
                  <a:schemeClr val="accent2"/>
                </a:solidFill>
                <a:latin typeface="Arial"/>
                <a:ea typeface="Arial"/>
                <a:cs typeface="Arial"/>
                <a:sym typeface="Arial"/>
              </a:defRPr>
            </a:lvl8pPr>
            <a:lvl9pPr marL="4114800" lvl="8" indent="-228600" algn="l">
              <a:lnSpc>
                <a:spcPct val="100000"/>
              </a:lnSpc>
              <a:spcBef>
                <a:spcPts val="0"/>
              </a:spcBef>
              <a:spcAft>
                <a:spcPts val="0"/>
              </a:spcAft>
              <a:buSzPts val="650"/>
              <a:buFont typeface="Arial"/>
              <a:buNone/>
              <a:defRPr sz="650" b="0" i="0" u="none" strike="noStrike">
                <a:solidFill>
                  <a:schemeClr val="accent2"/>
                </a:solidFill>
                <a:latin typeface="Arial"/>
                <a:ea typeface="Arial"/>
                <a:cs typeface="Arial"/>
                <a:sym typeface="Arial"/>
              </a:defRPr>
            </a:lvl9pPr>
          </a:lstStyle>
          <a:p>
            <a:endParaRPr/>
          </a:p>
        </p:txBody>
      </p:sp>
      <p:sp>
        <p:nvSpPr>
          <p:cNvPr id="133" name="Google Shape;133;p32"/>
          <p:cNvSpPr txBox="1">
            <a:spLocks noGrp="1"/>
          </p:cNvSpPr>
          <p:nvPr>
            <p:ph type="body" idx="2"/>
          </p:nvPr>
        </p:nvSpPr>
        <p:spPr>
          <a:xfrm>
            <a:off x="4681539" y="1962150"/>
            <a:ext cx="3924000" cy="27178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2"/>
              </a:buClr>
              <a:buSzPts val="1600"/>
              <a:buNone/>
              <a:defRPr/>
            </a:lvl1pPr>
            <a:lvl2pPr marL="914400" lvl="1" indent="-228600" algn="l">
              <a:lnSpc>
                <a:spcPct val="100000"/>
              </a:lnSpc>
              <a:spcBef>
                <a:spcPts val="1200"/>
              </a:spcBef>
              <a:spcAft>
                <a:spcPts val="0"/>
              </a:spcAft>
              <a:buClr>
                <a:schemeClr val="accent5"/>
              </a:buClr>
              <a:buSzPts val="1600"/>
              <a:buNone/>
              <a:defRPr/>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600"/>
              </a:spcBef>
              <a:spcAft>
                <a:spcPts val="0"/>
              </a:spcAft>
              <a:buSzPts val="1600"/>
              <a:buAutoNum type="arabicPeriod"/>
              <a:defRPr/>
            </a:lvl5pPr>
            <a:lvl6pPr marL="2743200" lvl="5" indent="-330200" algn="l">
              <a:lnSpc>
                <a:spcPct val="100000"/>
              </a:lnSpc>
              <a:spcBef>
                <a:spcPts val="0"/>
              </a:spcBef>
              <a:spcAft>
                <a:spcPts val="0"/>
              </a:spcAft>
              <a:buSzPts val="1600"/>
              <a:buAutoNum type="alphaLcPeriod"/>
              <a:defRPr/>
            </a:lvl6pPr>
            <a:lvl7pPr marL="3200400" lvl="6" indent="-330200" algn="l">
              <a:lnSpc>
                <a:spcPct val="100000"/>
              </a:lnSpc>
              <a:spcBef>
                <a:spcPts val="0"/>
              </a:spcBef>
              <a:spcAft>
                <a:spcPts val="0"/>
              </a:spcAft>
              <a:buSzPts val="1600"/>
              <a:buAutoNum type="alphaLcPeriod"/>
              <a:defRPr/>
            </a:lvl7pPr>
            <a:lvl8pPr marL="3657600" lvl="7" indent="-330200" algn="l">
              <a:lnSpc>
                <a:spcPct val="100000"/>
              </a:lnSpc>
              <a:spcBef>
                <a:spcPts val="0"/>
              </a:spcBef>
              <a:spcAft>
                <a:spcPts val="0"/>
              </a:spcAft>
              <a:buSzPts val="1600"/>
              <a:buAutoNum type="alphaLcPeriod"/>
              <a:defRPr/>
            </a:lvl8pPr>
            <a:lvl9pPr marL="4114800" lvl="8" indent="-330200" algn="l">
              <a:lnSpc>
                <a:spcPct val="100000"/>
              </a:lnSpc>
              <a:spcBef>
                <a:spcPts val="0"/>
              </a:spcBef>
              <a:spcAft>
                <a:spcPts val="0"/>
              </a:spcAft>
              <a:buSzPts val="1600"/>
              <a:buAutoNum type="alphaLcPeriod"/>
              <a:defRPr/>
            </a:lvl9pPr>
          </a:lstStyle>
          <a:p>
            <a:endParaRPr/>
          </a:p>
        </p:txBody>
      </p:sp>
      <p:cxnSp>
        <p:nvCxnSpPr>
          <p:cNvPr id="134" name="Google Shape;134;p32"/>
          <p:cNvCxnSpPr/>
          <p:nvPr/>
        </p:nvCxnSpPr>
        <p:spPr>
          <a:xfrm>
            <a:off x="4679950" y="1800000"/>
            <a:ext cx="3924301" cy="0"/>
          </a:xfrm>
          <a:prstGeom prst="straightConnector1">
            <a:avLst/>
          </a:prstGeom>
          <a:noFill/>
          <a:ln w="9525" cap="flat" cmpd="sng">
            <a:solidFill>
              <a:schemeClr val="accent2"/>
            </a:solidFill>
            <a:prstDash val="solid"/>
            <a:miter lim="800000"/>
            <a:headEnd type="none" w="sm" len="sm"/>
            <a:tailEnd type="none" w="sm" len="sm"/>
          </a:ln>
        </p:spPr>
      </p:cxnSp>
      <p:sp>
        <p:nvSpPr>
          <p:cNvPr id="135" name="Google Shape;135;p32"/>
          <p:cNvSpPr txBox="1">
            <a:spLocks noGrp="1"/>
          </p:cNvSpPr>
          <p:nvPr>
            <p:ph type="body" idx="3"/>
          </p:nvPr>
        </p:nvSpPr>
        <p:spPr>
          <a:xfrm>
            <a:off x="4680000" y="1141413"/>
            <a:ext cx="3924301" cy="539830"/>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Clr>
                <a:schemeClr val="accent5"/>
              </a:buClr>
              <a:buSzPts val="1600"/>
              <a:buFont typeface="Arial"/>
              <a:buNone/>
              <a:defRPr sz="1600" b="1">
                <a:solidFill>
                  <a:schemeClr val="accent5"/>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1600"/>
              <a:buFont typeface="Arial"/>
              <a:buNone/>
              <a:defRPr sz="16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1600"/>
              <a:buNone/>
              <a:defRPr sz="16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1600"/>
              <a:buNone/>
              <a:defRPr sz="16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1600"/>
              <a:buNone/>
              <a:defRPr sz="16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1600"/>
              <a:buNone/>
              <a:defRPr sz="16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1600"/>
              <a:buNone/>
              <a:defRPr sz="16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1600"/>
              <a:buFont typeface="Arial"/>
              <a:buNone/>
              <a:defRPr sz="16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1600"/>
              <a:buFont typeface="Arial"/>
              <a:buNone/>
              <a:defRPr sz="1600" b="1" i="0" u="none" strike="noStrike">
                <a:solidFill>
                  <a:schemeClr val="accent5"/>
                </a:solidFill>
                <a:latin typeface="Arial"/>
                <a:ea typeface="Arial"/>
                <a:cs typeface="Arial"/>
                <a:sym typeface="Arial"/>
              </a:defRPr>
            </a:lvl9pPr>
          </a:lstStyle>
          <a:p>
            <a:endParaRPr/>
          </a:p>
        </p:txBody>
      </p:sp>
      <p:sp>
        <p:nvSpPr>
          <p:cNvPr id="136" name="Google Shape;136;p32"/>
          <p:cNvSpPr txBox="1">
            <a:spLocks noGrp="1"/>
          </p:cNvSpPr>
          <p:nvPr>
            <p:ph type="body" idx="4"/>
          </p:nvPr>
        </p:nvSpPr>
        <p:spPr>
          <a:xfrm>
            <a:off x="538163" y="1962150"/>
            <a:ext cx="3924300" cy="27178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2"/>
              </a:buClr>
              <a:buSzPts val="1600"/>
              <a:buNone/>
              <a:defRPr/>
            </a:lvl1pPr>
            <a:lvl2pPr marL="914400" lvl="1" indent="-228600" algn="l">
              <a:lnSpc>
                <a:spcPct val="100000"/>
              </a:lnSpc>
              <a:spcBef>
                <a:spcPts val="1200"/>
              </a:spcBef>
              <a:spcAft>
                <a:spcPts val="0"/>
              </a:spcAft>
              <a:buClr>
                <a:schemeClr val="accent5"/>
              </a:buClr>
              <a:buSzPts val="1600"/>
              <a:buNone/>
              <a:defRPr/>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600"/>
              </a:spcBef>
              <a:spcAft>
                <a:spcPts val="0"/>
              </a:spcAft>
              <a:buSzPts val="1600"/>
              <a:buAutoNum type="arabicPeriod"/>
              <a:defRPr/>
            </a:lvl5pPr>
            <a:lvl6pPr marL="2743200" lvl="5" indent="-330200" algn="l">
              <a:lnSpc>
                <a:spcPct val="100000"/>
              </a:lnSpc>
              <a:spcBef>
                <a:spcPts val="0"/>
              </a:spcBef>
              <a:spcAft>
                <a:spcPts val="0"/>
              </a:spcAft>
              <a:buSzPts val="1600"/>
              <a:buAutoNum type="alphaLcPeriod"/>
              <a:defRPr/>
            </a:lvl6pPr>
            <a:lvl7pPr marL="3200400" lvl="6" indent="-330200" algn="l">
              <a:lnSpc>
                <a:spcPct val="100000"/>
              </a:lnSpc>
              <a:spcBef>
                <a:spcPts val="0"/>
              </a:spcBef>
              <a:spcAft>
                <a:spcPts val="0"/>
              </a:spcAft>
              <a:buSzPts val="1600"/>
              <a:buAutoNum type="alphaLcPeriod"/>
              <a:defRPr/>
            </a:lvl7pPr>
            <a:lvl8pPr marL="3657600" lvl="7" indent="-330200" algn="l">
              <a:lnSpc>
                <a:spcPct val="100000"/>
              </a:lnSpc>
              <a:spcBef>
                <a:spcPts val="0"/>
              </a:spcBef>
              <a:spcAft>
                <a:spcPts val="0"/>
              </a:spcAft>
              <a:buSzPts val="1600"/>
              <a:buAutoNum type="alphaLcPeriod"/>
              <a:defRPr/>
            </a:lvl8pPr>
            <a:lvl9pPr marL="4114800" lvl="8" indent="-330200" algn="l">
              <a:lnSpc>
                <a:spcPct val="100000"/>
              </a:lnSpc>
              <a:spcBef>
                <a:spcPts val="0"/>
              </a:spcBef>
              <a:spcAft>
                <a:spcPts val="0"/>
              </a:spcAft>
              <a:buSzPts val="1600"/>
              <a:buAutoNum type="alphaLcPeriod"/>
              <a:defRPr/>
            </a:lvl9pPr>
          </a:lstStyle>
          <a:p>
            <a:endParaRPr/>
          </a:p>
        </p:txBody>
      </p:sp>
      <p:cxnSp>
        <p:nvCxnSpPr>
          <p:cNvPr id="137" name="Google Shape;137;p32"/>
          <p:cNvCxnSpPr/>
          <p:nvPr/>
        </p:nvCxnSpPr>
        <p:spPr>
          <a:xfrm>
            <a:off x="538163" y="1800000"/>
            <a:ext cx="3924300" cy="0"/>
          </a:xfrm>
          <a:prstGeom prst="straightConnector1">
            <a:avLst/>
          </a:prstGeom>
          <a:noFill/>
          <a:ln w="9525" cap="flat" cmpd="sng">
            <a:solidFill>
              <a:schemeClr val="accent2"/>
            </a:solidFill>
            <a:prstDash val="solid"/>
            <a:miter lim="800000"/>
            <a:headEnd type="none" w="sm" len="sm"/>
            <a:tailEnd type="none" w="sm" len="sm"/>
          </a:ln>
        </p:spPr>
      </p:cxnSp>
      <p:sp>
        <p:nvSpPr>
          <p:cNvPr id="138" name="Google Shape;138;p32"/>
          <p:cNvSpPr txBox="1">
            <a:spLocks noGrp="1"/>
          </p:cNvSpPr>
          <p:nvPr>
            <p:ph type="body" idx="5"/>
          </p:nvPr>
        </p:nvSpPr>
        <p:spPr>
          <a:xfrm>
            <a:off x="538163" y="1141413"/>
            <a:ext cx="3924301" cy="539830"/>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Clr>
                <a:schemeClr val="accent5"/>
              </a:buClr>
              <a:buSzPts val="1600"/>
              <a:buFont typeface="Arial"/>
              <a:buNone/>
              <a:defRPr sz="1600" b="1">
                <a:solidFill>
                  <a:schemeClr val="accent5"/>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1600"/>
              <a:buFont typeface="Arial"/>
              <a:buNone/>
              <a:defRPr sz="16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1600"/>
              <a:buNone/>
              <a:defRPr sz="16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1600"/>
              <a:buNone/>
              <a:defRPr sz="16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1600"/>
              <a:buNone/>
              <a:defRPr sz="16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1600"/>
              <a:buNone/>
              <a:defRPr sz="16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1600"/>
              <a:buNone/>
              <a:defRPr sz="16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1600"/>
              <a:buFont typeface="Arial"/>
              <a:buNone/>
              <a:defRPr sz="16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1600"/>
              <a:buFont typeface="Arial"/>
              <a:buNone/>
              <a:defRPr sz="1600" b="1" i="0" u="none" strike="noStrike">
                <a:solidFill>
                  <a:schemeClr val="accent5"/>
                </a:solidFill>
                <a:latin typeface="Arial"/>
                <a:ea typeface="Arial"/>
                <a:cs typeface="Arial"/>
                <a:sym typeface="Arial"/>
              </a:defRPr>
            </a:lvl9pPr>
          </a:lstStyle>
          <a:p>
            <a:endParaRPr/>
          </a:p>
        </p:txBody>
      </p:sp>
      <p:sp>
        <p:nvSpPr>
          <p:cNvPr id="139" name="Google Shape;139;p32"/>
          <p:cNvSpPr txBox="1">
            <a:spLocks noGrp="1"/>
          </p:cNvSpPr>
          <p:nvPr>
            <p:ph type="body" idx="6"/>
          </p:nvPr>
        </p:nvSpPr>
        <p:spPr>
          <a:xfrm>
            <a:off x="538163" y="358776"/>
            <a:ext cx="8062913" cy="68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2100"/>
              <a:buFont typeface="Arial"/>
              <a:buNone/>
              <a:defRPr sz="2100" b="1">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2100"/>
              <a:buFont typeface="Arial"/>
              <a:buNone/>
              <a:defRPr sz="21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2100"/>
              <a:buFont typeface="Arial"/>
              <a:buNone/>
              <a:defRPr sz="21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2100"/>
              <a:buFont typeface="Arial"/>
              <a:buNone/>
              <a:defRPr sz="2100" b="1" i="0" u="none" strike="noStrike">
                <a:solidFill>
                  <a:schemeClr val="accent5"/>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orient="horz" pos="719">
          <p15:clr>
            <a:srgbClr val="FBAE40"/>
          </p15:clr>
        </p15:guide>
        <p15:guide id="3" pos="5420">
          <p15:clr>
            <a:srgbClr val="FBAE40"/>
          </p15:clr>
        </p15:guide>
        <p15:guide id="4" orient="horz" pos="227">
          <p15:clr>
            <a:srgbClr val="FBAE40"/>
          </p15:clr>
        </p15:guide>
        <p15:guide id="5" orient="horz" pos="2948">
          <p15:clr>
            <a:srgbClr val="FBAE40"/>
          </p15:clr>
        </p15:guide>
        <p15:guide id="6" orient="horz" pos="1236">
          <p15:clr>
            <a:srgbClr val="FBAE40"/>
          </p15:clr>
        </p15:guide>
        <p15:guide id="7" pos="2811">
          <p15:clr>
            <a:srgbClr val="FBAE40"/>
          </p15:clr>
        </p15:guide>
        <p15:guide id="8" pos="294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x heading with content">
  <p:cSld name="3x heading with content">
    <p:spTree>
      <p:nvGrpSpPr>
        <p:cNvPr id="1" name="Shape 140"/>
        <p:cNvGrpSpPr/>
        <p:nvPr/>
      </p:nvGrpSpPr>
      <p:grpSpPr>
        <a:xfrm>
          <a:off x="0" y="0"/>
          <a:ext cx="0" cy="0"/>
          <a:chOff x="0" y="0"/>
          <a:chExt cx="0" cy="0"/>
        </a:xfrm>
      </p:grpSpPr>
      <p:sp>
        <p:nvSpPr>
          <p:cNvPr id="141" name="Google Shape;141;p33"/>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142" name="Google Shape;142;p33"/>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3" name="Google Shape;143;p33"/>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33"/>
          <p:cNvSpPr txBox="1">
            <a:spLocks noGrp="1"/>
          </p:cNvSpPr>
          <p:nvPr>
            <p:ph type="body" idx="1"/>
          </p:nvPr>
        </p:nvSpPr>
        <p:spPr>
          <a:xfrm>
            <a:off x="538163" y="4555050"/>
            <a:ext cx="8062913" cy="2160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2"/>
              </a:buClr>
              <a:buSzPts val="650"/>
              <a:buFont typeface="Arial"/>
              <a:buNone/>
              <a:defRPr sz="650" b="0" i="0">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2"/>
              </a:buClr>
              <a:buSzPts val="650"/>
              <a:buFont typeface="Arial"/>
              <a:buNone/>
              <a:defRPr sz="650" b="0" i="0">
                <a:solidFill>
                  <a:schemeClr val="accent2"/>
                </a:solidFill>
                <a:latin typeface="Arial"/>
                <a:ea typeface="Arial"/>
                <a:cs typeface="Arial"/>
                <a:sym typeface="Arial"/>
              </a:defRPr>
            </a:lvl2pPr>
            <a:lvl3pPr marL="1371600" lvl="2"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3pPr>
            <a:lvl4pPr marL="1828800" lvl="3"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4pPr>
            <a:lvl5pPr marL="2286000" lvl="4"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5pPr>
            <a:lvl6pPr marL="2743200" lvl="5"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6pPr>
            <a:lvl7pPr marL="3200400" lvl="6"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7pPr>
            <a:lvl8pPr marL="3657600" lvl="7" indent="-228600" algn="l">
              <a:lnSpc>
                <a:spcPct val="100000"/>
              </a:lnSpc>
              <a:spcBef>
                <a:spcPts val="0"/>
              </a:spcBef>
              <a:spcAft>
                <a:spcPts val="0"/>
              </a:spcAft>
              <a:buSzPts val="650"/>
              <a:buFont typeface="Arial"/>
              <a:buNone/>
              <a:defRPr sz="650" b="0" i="0">
                <a:solidFill>
                  <a:schemeClr val="accent2"/>
                </a:solidFill>
                <a:latin typeface="Arial"/>
                <a:ea typeface="Arial"/>
                <a:cs typeface="Arial"/>
                <a:sym typeface="Arial"/>
              </a:defRPr>
            </a:lvl8pPr>
            <a:lvl9pPr marL="4114800" lvl="8" indent="-228600" algn="l">
              <a:lnSpc>
                <a:spcPct val="100000"/>
              </a:lnSpc>
              <a:spcBef>
                <a:spcPts val="0"/>
              </a:spcBef>
              <a:spcAft>
                <a:spcPts val="0"/>
              </a:spcAft>
              <a:buSzPts val="650"/>
              <a:buFont typeface="Arial"/>
              <a:buNone/>
              <a:defRPr sz="650" b="0" i="0" u="none" strike="noStrike">
                <a:solidFill>
                  <a:schemeClr val="accent2"/>
                </a:solidFill>
                <a:latin typeface="Arial"/>
                <a:ea typeface="Arial"/>
                <a:cs typeface="Arial"/>
                <a:sym typeface="Arial"/>
              </a:defRPr>
            </a:lvl9pPr>
          </a:lstStyle>
          <a:p>
            <a:endParaRPr/>
          </a:p>
        </p:txBody>
      </p:sp>
      <p:sp>
        <p:nvSpPr>
          <p:cNvPr id="145" name="Google Shape;145;p33"/>
          <p:cNvSpPr txBox="1">
            <a:spLocks noGrp="1"/>
          </p:cNvSpPr>
          <p:nvPr>
            <p:ph type="body" idx="2"/>
          </p:nvPr>
        </p:nvSpPr>
        <p:spPr>
          <a:xfrm>
            <a:off x="6011863" y="1908175"/>
            <a:ext cx="2590800" cy="277177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400"/>
              </a:spcBef>
              <a:spcAft>
                <a:spcPts val="0"/>
              </a:spcAft>
              <a:buClr>
                <a:schemeClr val="accent2"/>
              </a:buClr>
              <a:buSzPts val="1400"/>
              <a:buNone/>
              <a:defRPr sz="1400"/>
            </a:lvl1pPr>
            <a:lvl2pPr marL="914400" lvl="1" indent="-228600" algn="l">
              <a:lnSpc>
                <a:spcPct val="100000"/>
              </a:lnSpc>
              <a:spcBef>
                <a:spcPts val="800"/>
              </a:spcBef>
              <a:spcAft>
                <a:spcPts val="0"/>
              </a:spcAft>
              <a:buClr>
                <a:schemeClr val="accent5"/>
              </a:buClr>
              <a:buSzPts val="1400"/>
              <a:buNone/>
              <a:defRPr sz="1400"/>
            </a:lvl2pPr>
            <a:lvl3pPr marL="1371600" lvl="2" indent="-317500" algn="l">
              <a:lnSpc>
                <a:spcPct val="100000"/>
              </a:lnSpc>
              <a:spcBef>
                <a:spcPts val="400"/>
              </a:spcBef>
              <a:spcAft>
                <a:spcPts val="0"/>
              </a:spcAft>
              <a:buSzPts val="1400"/>
              <a:buChar char="•"/>
              <a:defRPr sz="1400"/>
            </a:lvl3pPr>
            <a:lvl4pPr marL="1828800" lvl="3" indent="-317500" algn="l">
              <a:lnSpc>
                <a:spcPct val="100000"/>
              </a:lnSpc>
              <a:spcBef>
                <a:spcPts val="0"/>
              </a:spcBef>
              <a:spcAft>
                <a:spcPts val="0"/>
              </a:spcAft>
              <a:buSzPts val="1400"/>
              <a:buChar char="-"/>
              <a:defRPr sz="1400"/>
            </a:lvl4pPr>
            <a:lvl5pPr marL="2286000" lvl="4" indent="-317500" algn="l">
              <a:lnSpc>
                <a:spcPct val="100000"/>
              </a:lnSpc>
              <a:spcBef>
                <a:spcPts val="400"/>
              </a:spcBef>
              <a:spcAft>
                <a:spcPts val="0"/>
              </a:spcAft>
              <a:buSzPts val="1400"/>
              <a:buAutoNum type="arabicPeriod"/>
              <a:defRPr sz="1400"/>
            </a:lvl5pPr>
            <a:lvl6pPr marL="2743200" lvl="5" indent="-317500" algn="l">
              <a:lnSpc>
                <a:spcPct val="100000"/>
              </a:lnSpc>
              <a:spcBef>
                <a:spcPts val="0"/>
              </a:spcBef>
              <a:spcAft>
                <a:spcPts val="0"/>
              </a:spcAft>
              <a:buSzPts val="1400"/>
              <a:buAutoNum type="alphaLcPeriod"/>
              <a:defRPr sz="1400"/>
            </a:lvl6pPr>
            <a:lvl7pPr marL="3200400" lvl="6" indent="-317500" algn="l">
              <a:lnSpc>
                <a:spcPct val="100000"/>
              </a:lnSpc>
              <a:spcBef>
                <a:spcPts val="0"/>
              </a:spcBef>
              <a:spcAft>
                <a:spcPts val="0"/>
              </a:spcAft>
              <a:buSzPts val="1400"/>
              <a:buAutoNum type="alphaLcPeriod"/>
              <a:defRPr sz="1400"/>
            </a:lvl7pPr>
            <a:lvl8pPr marL="3657600" lvl="7" indent="-317500" algn="l">
              <a:lnSpc>
                <a:spcPct val="100000"/>
              </a:lnSpc>
              <a:spcBef>
                <a:spcPts val="0"/>
              </a:spcBef>
              <a:spcAft>
                <a:spcPts val="0"/>
              </a:spcAft>
              <a:buSzPts val="1400"/>
              <a:buAutoNum type="alphaLcPeriod"/>
              <a:defRPr sz="1400"/>
            </a:lvl8pPr>
            <a:lvl9pPr marL="4114800" lvl="8" indent="-317500" algn="l">
              <a:lnSpc>
                <a:spcPct val="100000"/>
              </a:lnSpc>
              <a:spcBef>
                <a:spcPts val="0"/>
              </a:spcBef>
              <a:spcAft>
                <a:spcPts val="0"/>
              </a:spcAft>
              <a:buSzPts val="1400"/>
              <a:buAutoNum type="alphaLcPeriod"/>
              <a:defRPr sz="1400"/>
            </a:lvl9pPr>
          </a:lstStyle>
          <a:p>
            <a:endParaRPr/>
          </a:p>
        </p:txBody>
      </p:sp>
      <p:cxnSp>
        <p:nvCxnSpPr>
          <p:cNvPr id="146" name="Google Shape;146;p33"/>
          <p:cNvCxnSpPr/>
          <p:nvPr/>
        </p:nvCxnSpPr>
        <p:spPr>
          <a:xfrm>
            <a:off x="6011863" y="1782000"/>
            <a:ext cx="2592000" cy="0"/>
          </a:xfrm>
          <a:prstGeom prst="straightConnector1">
            <a:avLst/>
          </a:prstGeom>
          <a:noFill/>
          <a:ln w="9525" cap="flat" cmpd="sng">
            <a:solidFill>
              <a:schemeClr val="accent2"/>
            </a:solidFill>
            <a:prstDash val="solid"/>
            <a:miter lim="800000"/>
            <a:headEnd type="none" w="sm" len="sm"/>
            <a:tailEnd type="none" w="sm" len="sm"/>
          </a:ln>
        </p:spPr>
      </p:cxnSp>
      <p:sp>
        <p:nvSpPr>
          <p:cNvPr id="147" name="Google Shape;147;p33"/>
          <p:cNvSpPr txBox="1">
            <a:spLocks noGrp="1"/>
          </p:cNvSpPr>
          <p:nvPr>
            <p:ph type="body" idx="3"/>
          </p:nvPr>
        </p:nvSpPr>
        <p:spPr>
          <a:xfrm>
            <a:off x="6011862" y="1209802"/>
            <a:ext cx="2589214" cy="468000"/>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Clr>
                <a:schemeClr val="accent5"/>
              </a:buClr>
              <a:buSzPts val="1400"/>
              <a:buFont typeface="Arial"/>
              <a:buNone/>
              <a:defRPr sz="1400" b="1">
                <a:solidFill>
                  <a:schemeClr val="accent5"/>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1400"/>
              <a:buFont typeface="Arial"/>
              <a:buNone/>
              <a:defRPr sz="14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1400"/>
              <a:buFont typeface="Arial"/>
              <a:buNone/>
              <a:defRPr sz="14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1400"/>
              <a:buFont typeface="Arial"/>
              <a:buNone/>
              <a:defRPr sz="1400" b="1" i="0" u="none" strike="noStrike">
                <a:solidFill>
                  <a:schemeClr val="accent5"/>
                </a:solidFill>
                <a:latin typeface="Arial"/>
                <a:ea typeface="Arial"/>
                <a:cs typeface="Arial"/>
                <a:sym typeface="Arial"/>
              </a:defRPr>
            </a:lvl9pPr>
          </a:lstStyle>
          <a:p>
            <a:endParaRPr/>
          </a:p>
        </p:txBody>
      </p:sp>
      <p:sp>
        <p:nvSpPr>
          <p:cNvPr id="148" name="Google Shape;148;p33"/>
          <p:cNvSpPr txBox="1">
            <a:spLocks noGrp="1"/>
          </p:cNvSpPr>
          <p:nvPr>
            <p:ph type="body" idx="4"/>
          </p:nvPr>
        </p:nvSpPr>
        <p:spPr>
          <a:xfrm>
            <a:off x="3276601" y="1908175"/>
            <a:ext cx="2590800" cy="277177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400"/>
              </a:spcBef>
              <a:spcAft>
                <a:spcPts val="0"/>
              </a:spcAft>
              <a:buClr>
                <a:schemeClr val="accent2"/>
              </a:buClr>
              <a:buSzPts val="1400"/>
              <a:buNone/>
              <a:defRPr sz="1400"/>
            </a:lvl1pPr>
            <a:lvl2pPr marL="914400" lvl="1" indent="-228600" algn="l">
              <a:lnSpc>
                <a:spcPct val="100000"/>
              </a:lnSpc>
              <a:spcBef>
                <a:spcPts val="800"/>
              </a:spcBef>
              <a:spcAft>
                <a:spcPts val="0"/>
              </a:spcAft>
              <a:buClr>
                <a:schemeClr val="accent5"/>
              </a:buClr>
              <a:buSzPts val="1400"/>
              <a:buNone/>
              <a:defRPr sz="1400"/>
            </a:lvl2pPr>
            <a:lvl3pPr marL="1371600" lvl="2" indent="-317500" algn="l">
              <a:lnSpc>
                <a:spcPct val="100000"/>
              </a:lnSpc>
              <a:spcBef>
                <a:spcPts val="400"/>
              </a:spcBef>
              <a:spcAft>
                <a:spcPts val="0"/>
              </a:spcAft>
              <a:buSzPts val="1400"/>
              <a:buChar char="•"/>
              <a:defRPr sz="1400"/>
            </a:lvl3pPr>
            <a:lvl4pPr marL="1828800" lvl="3" indent="-317500" algn="l">
              <a:lnSpc>
                <a:spcPct val="100000"/>
              </a:lnSpc>
              <a:spcBef>
                <a:spcPts val="0"/>
              </a:spcBef>
              <a:spcAft>
                <a:spcPts val="0"/>
              </a:spcAft>
              <a:buSzPts val="1400"/>
              <a:buChar char="-"/>
              <a:defRPr sz="1400"/>
            </a:lvl4pPr>
            <a:lvl5pPr marL="2286000" lvl="4" indent="-317500" algn="l">
              <a:lnSpc>
                <a:spcPct val="100000"/>
              </a:lnSpc>
              <a:spcBef>
                <a:spcPts val="400"/>
              </a:spcBef>
              <a:spcAft>
                <a:spcPts val="0"/>
              </a:spcAft>
              <a:buSzPts val="1400"/>
              <a:buAutoNum type="arabicPeriod"/>
              <a:defRPr sz="1400"/>
            </a:lvl5pPr>
            <a:lvl6pPr marL="2743200" lvl="5" indent="-317500" algn="l">
              <a:lnSpc>
                <a:spcPct val="100000"/>
              </a:lnSpc>
              <a:spcBef>
                <a:spcPts val="0"/>
              </a:spcBef>
              <a:spcAft>
                <a:spcPts val="0"/>
              </a:spcAft>
              <a:buSzPts val="1400"/>
              <a:buAutoNum type="alphaLcPeriod"/>
              <a:defRPr sz="1400"/>
            </a:lvl6pPr>
            <a:lvl7pPr marL="3200400" lvl="6" indent="-317500" algn="l">
              <a:lnSpc>
                <a:spcPct val="100000"/>
              </a:lnSpc>
              <a:spcBef>
                <a:spcPts val="0"/>
              </a:spcBef>
              <a:spcAft>
                <a:spcPts val="0"/>
              </a:spcAft>
              <a:buSzPts val="1400"/>
              <a:buAutoNum type="alphaLcPeriod"/>
              <a:defRPr sz="1400"/>
            </a:lvl7pPr>
            <a:lvl8pPr marL="3657600" lvl="7" indent="-317500" algn="l">
              <a:lnSpc>
                <a:spcPct val="100000"/>
              </a:lnSpc>
              <a:spcBef>
                <a:spcPts val="0"/>
              </a:spcBef>
              <a:spcAft>
                <a:spcPts val="0"/>
              </a:spcAft>
              <a:buSzPts val="1400"/>
              <a:buAutoNum type="alphaLcPeriod"/>
              <a:defRPr sz="1400"/>
            </a:lvl8pPr>
            <a:lvl9pPr marL="4114800" lvl="8" indent="-317500" algn="l">
              <a:lnSpc>
                <a:spcPct val="100000"/>
              </a:lnSpc>
              <a:spcBef>
                <a:spcPts val="0"/>
              </a:spcBef>
              <a:spcAft>
                <a:spcPts val="0"/>
              </a:spcAft>
              <a:buSzPts val="1400"/>
              <a:buAutoNum type="alphaLcPeriod"/>
              <a:defRPr sz="1400"/>
            </a:lvl9pPr>
          </a:lstStyle>
          <a:p>
            <a:endParaRPr/>
          </a:p>
        </p:txBody>
      </p:sp>
      <p:cxnSp>
        <p:nvCxnSpPr>
          <p:cNvPr id="149" name="Google Shape;149;p33"/>
          <p:cNvCxnSpPr/>
          <p:nvPr/>
        </p:nvCxnSpPr>
        <p:spPr>
          <a:xfrm>
            <a:off x="3276601" y="1782000"/>
            <a:ext cx="2592000" cy="0"/>
          </a:xfrm>
          <a:prstGeom prst="straightConnector1">
            <a:avLst/>
          </a:prstGeom>
          <a:noFill/>
          <a:ln w="9525" cap="flat" cmpd="sng">
            <a:solidFill>
              <a:schemeClr val="accent2"/>
            </a:solidFill>
            <a:prstDash val="solid"/>
            <a:miter lim="800000"/>
            <a:headEnd type="none" w="sm" len="sm"/>
            <a:tailEnd type="none" w="sm" len="sm"/>
          </a:ln>
        </p:spPr>
      </p:cxnSp>
      <p:sp>
        <p:nvSpPr>
          <p:cNvPr id="150" name="Google Shape;150;p33"/>
          <p:cNvSpPr txBox="1">
            <a:spLocks noGrp="1"/>
          </p:cNvSpPr>
          <p:nvPr>
            <p:ph type="body" idx="5"/>
          </p:nvPr>
        </p:nvSpPr>
        <p:spPr>
          <a:xfrm>
            <a:off x="3276601" y="1207290"/>
            <a:ext cx="2590800" cy="468000"/>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Clr>
                <a:schemeClr val="accent5"/>
              </a:buClr>
              <a:buSzPts val="1400"/>
              <a:buFont typeface="Arial"/>
              <a:buNone/>
              <a:defRPr sz="1400" b="1">
                <a:solidFill>
                  <a:schemeClr val="accent5"/>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1400"/>
              <a:buFont typeface="Arial"/>
              <a:buNone/>
              <a:defRPr sz="14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1400"/>
              <a:buFont typeface="Arial"/>
              <a:buNone/>
              <a:defRPr sz="14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1400"/>
              <a:buFont typeface="Arial"/>
              <a:buNone/>
              <a:defRPr sz="1400" b="1" i="0" u="none" strike="noStrike">
                <a:solidFill>
                  <a:schemeClr val="accent5"/>
                </a:solidFill>
                <a:latin typeface="Arial"/>
                <a:ea typeface="Arial"/>
                <a:cs typeface="Arial"/>
                <a:sym typeface="Arial"/>
              </a:defRPr>
            </a:lvl9pPr>
          </a:lstStyle>
          <a:p>
            <a:endParaRPr/>
          </a:p>
        </p:txBody>
      </p:sp>
      <p:sp>
        <p:nvSpPr>
          <p:cNvPr id="151" name="Google Shape;151;p33"/>
          <p:cNvSpPr txBox="1">
            <a:spLocks noGrp="1"/>
          </p:cNvSpPr>
          <p:nvPr>
            <p:ph type="body" idx="6"/>
          </p:nvPr>
        </p:nvSpPr>
        <p:spPr>
          <a:xfrm>
            <a:off x="538163" y="1908175"/>
            <a:ext cx="2590801" cy="2771775"/>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400"/>
              </a:spcBef>
              <a:spcAft>
                <a:spcPts val="0"/>
              </a:spcAft>
              <a:buClr>
                <a:schemeClr val="accent2"/>
              </a:buClr>
              <a:buSzPts val="1400"/>
              <a:buNone/>
              <a:defRPr sz="1400"/>
            </a:lvl1pPr>
            <a:lvl2pPr marL="914400" lvl="1" indent="-228600" algn="l">
              <a:lnSpc>
                <a:spcPct val="100000"/>
              </a:lnSpc>
              <a:spcBef>
                <a:spcPts val="800"/>
              </a:spcBef>
              <a:spcAft>
                <a:spcPts val="0"/>
              </a:spcAft>
              <a:buClr>
                <a:schemeClr val="accent5"/>
              </a:buClr>
              <a:buSzPts val="1400"/>
              <a:buNone/>
              <a:defRPr sz="1400"/>
            </a:lvl2pPr>
            <a:lvl3pPr marL="1371600" lvl="2" indent="-317500" algn="l">
              <a:lnSpc>
                <a:spcPct val="100000"/>
              </a:lnSpc>
              <a:spcBef>
                <a:spcPts val="400"/>
              </a:spcBef>
              <a:spcAft>
                <a:spcPts val="0"/>
              </a:spcAft>
              <a:buSzPts val="1400"/>
              <a:buChar char="•"/>
              <a:defRPr sz="1400"/>
            </a:lvl3pPr>
            <a:lvl4pPr marL="1828800" lvl="3" indent="-317500" algn="l">
              <a:lnSpc>
                <a:spcPct val="100000"/>
              </a:lnSpc>
              <a:spcBef>
                <a:spcPts val="0"/>
              </a:spcBef>
              <a:spcAft>
                <a:spcPts val="0"/>
              </a:spcAft>
              <a:buSzPts val="1400"/>
              <a:buChar char="-"/>
              <a:defRPr sz="1400"/>
            </a:lvl4pPr>
            <a:lvl5pPr marL="2286000" lvl="4" indent="-317500" algn="l">
              <a:lnSpc>
                <a:spcPct val="100000"/>
              </a:lnSpc>
              <a:spcBef>
                <a:spcPts val="400"/>
              </a:spcBef>
              <a:spcAft>
                <a:spcPts val="0"/>
              </a:spcAft>
              <a:buSzPts val="1400"/>
              <a:buAutoNum type="arabicPeriod"/>
              <a:defRPr sz="1400"/>
            </a:lvl5pPr>
            <a:lvl6pPr marL="2743200" lvl="5" indent="-317500" algn="l">
              <a:lnSpc>
                <a:spcPct val="100000"/>
              </a:lnSpc>
              <a:spcBef>
                <a:spcPts val="0"/>
              </a:spcBef>
              <a:spcAft>
                <a:spcPts val="0"/>
              </a:spcAft>
              <a:buSzPts val="1400"/>
              <a:buAutoNum type="alphaLcPeriod"/>
              <a:defRPr sz="1400"/>
            </a:lvl6pPr>
            <a:lvl7pPr marL="3200400" lvl="6" indent="-317500" algn="l">
              <a:lnSpc>
                <a:spcPct val="100000"/>
              </a:lnSpc>
              <a:spcBef>
                <a:spcPts val="0"/>
              </a:spcBef>
              <a:spcAft>
                <a:spcPts val="0"/>
              </a:spcAft>
              <a:buSzPts val="1400"/>
              <a:buAutoNum type="alphaLcPeriod"/>
              <a:defRPr sz="1400"/>
            </a:lvl7pPr>
            <a:lvl8pPr marL="3657600" lvl="7" indent="-317500" algn="l">
              <a:lnSpc>
                <a:spcPct val="100000"/>
              </a:lnSpc>
              <a:spcBef>
                <a:spcPts val="0"/>
              </a:spcBef>
              <a:spcAft>
                <a:spcPts val="0"/>
              </a:spcAft>
              <a:buSzPts val="1400"/>
              <a:buAutoNum type="alphaLcPeriod"/>
              <a:defRPr sz="1400"/>
            </a:lvl8pPr>
            <a:lvl9pPr marL="4114800" lvl="8" indent="-317500" algn="l">
              <a:lnSpc>
                <a:spcPct val="100000"/>
              </a:lnSpc>
              <a:spcBef>
                <a:spcPts val="0"/>
              </a:spcBef>
              <a:spcAft>
                <a:spcPts val="0"/>
              </a:spcAft>
              <a:buSzPts val="1400"/>
              <a:buAutoNum type="alphaLcPeriod"/>
              <a:defRPr sz="1400"/>
            </a:lvl9pPr>
          </a:lstStyle>
          <a:p>
            <a:endParaRPr/>
          </a:p>
        </p:txBody>
      </p:sp>
      <p:cxnSp>
        <p:nvCxnSpPr>
          <p:cNvPr id="152" name="Google Shape;152;p33"/>
          <p:cNvCxnSpPr/>
          <p:nvPr/>
        </p:nvCxnSpPr>
        <p:spPr>
          <a:xfrm>
            <a:off x="538163" y="1782000"/>
            <a:ext cx="2590801" cy="0"/>
          </a:xfrm>
          <a:prstGeom prst="straightConnector1">
            <a:avLst/>
          </a:prstGeom>
          <a:noFill/>
          <a:ln w="9525" cap="flat" cmpd="sng">
            <a:solidFill>
              <a:schemeClr val="accent2"/>
            </a:solidFill>
            <a:prstDash val="solid"/>
            <a:miter lim="800000"/>
            <a:headEnd type="none" w="sm" len="sm"/>
            <a:tailEnd type="none" w="sm" len="sm"/>
          </a:ln>
        </p:spPr>
      </p:cxnSp>
      <p:sp>
        <p:nvSpPr>
          <p:cNvPr id="153" name="Google Shape;153;p33"/>
          <p:cNvSpPr txBox="1">
            <a:spLocks noGrp="1"/>
          </p:cNvSpPr>
          <p:nvPr>
            <p:ph type="body" idx="7"/>
          </p:nvPr>
        </p:nvSpPr>
        <p:spPr>
          <a:xfrm>
            <a:off x="538163" y="1206500"/>
            <a:ext cx="2590801" cy="468791"/>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Clr>
                <a:schemeClr val="accent5"/>
              </a:buClr>
              <a:buSzPts val="1400"/>
              <a:buFont typeface="Arial"/>
              <a:buNone/>
              <a:defRPr sz="1400" b="1">
                <a:solidFill>
                  <a:schemeClr val="accent5"/>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1400"/>
              <a:buFont typeface="Arial"/>
              <a:buNone/>
              <a:defRPr sz="14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1400"/>
              <a:buNone/>
              <a:defRPr sz="14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1400"/>
              <a:buFont typeface="Arial"/>
              <a:buNone/>
              <a:defRPr sz="14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1400"/>
              <a:buFont typeface="Arial"/>
              <a:buNone/>
              <a:defRPr sz="1400" b="1" i="0" u="none" strike="noStrike">
                <a:solidFill>
                  <a:schemeClr val="accent5"/>
                </a:solidFill>
                <a:latin typeface="Arial"/>
                <a:ea typeface="Arial"/>
                <a:cs typeface="Arial"/>
                <a:sym typeface="Arial"/>
              </a:defRPr>
            </a:lvl9pPr>
          </a:lstStyle>
          <a:p>
            <a:endParaRPr/>
          </a:p>
        </p:txBody>
      </p:sp>
      <p:sp>
        <p:nvSpPr>
          <p:cNvPr id="154" name="Google Shape;154;p33"/>
          <p:cNvSpPr txBox="1">
            <a:spLocks noGrp="1"/>
          </p:cNvSpPr>
          <p:nvPr>
            <p:ph type="body" idx="8"/>
          </p:nvPr>
        </p:nvSpPr>
        <p:spPr>
          <a:xfrm>
            <a:off x="538163" y="358776"/>
            <a:ext cx="8062913" cy="68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2100"/>
              <a:buFont typeface="Arial"/>
              <a:buNone/>
              <a:defRPr sz="2100" b="1">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2100"/>
              <a:buFont typeface="Arial"/>
              <a:buNone/>
              <a:defRPr sz="21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2100"/>
              <a:buFont typeface="Arial"/>
              <a:buNone/>
              <a:defRPr sz="21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2100"/>
              <a:buFont typeface="Arial"/>
              <a:buNone/>
              <a:defRPr sz="2100" b="1" i="0" u="none" strike="noStrike">
                <a:solidFill>
                  <a:schemeClr val="accent5"/>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orient="horz" pos="760">
          <p15:clr>
            <a:srgbClr val="FBAE40"/>
          </p15:clr>
        </p15:guide>
        <p15:guide id="3" pos="5420">
          <p15:clr>
            <a:srgbClr val="FBAE40"/>
          </p15:clr>
        </p15:guide>
        <p15:guide id="4" orient="horz" pos="227">
          <p15:clr>
            <a:srgbClr val="FBAE40"/>
          </p15:clr>
        </p15:guide>
        <p15:guide id="5" orient="horz" pos="2948">
          <p15:clr>
            <a:srgbClr val="FBAE40"/>
          </p15:clr>
        </p15:guide>
        <p15:guide id="6" orient="horz" pos="1202">
          <p15:clr>
            <a:srgbClr val="FBAE40"/>
          </p15:clr>
        </p15:guide>
        <p15:guide id="7" pos="1973">
          <p15:clr>
            <a:srgbClr val="FBAE40"/>
          </p15:clr>
        </p15:guide>
        <p15:guide id="8" pos="3696">
          <p15:clr>
            <a:srgbClr val="FBAE40"/>
          </p15:clr>
        </p15:guide>
        <p15:guide id="9" pos="2064">
          <p15:clr>
            <a:srgbClr val="FBAE40"/>
          </p15:clr>
        </p15:guide>
        <p15:guide id="10" pos="378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x heading with content">
  <p:cSld name="4x heading with content">
    <p:spTree>
      <p:nvGrpSpPr>
        <p:cNvPr id="1" name="Shape 155"/>
        <p:cNvGrpSpPr/>
        <p:nvPr/>
      </p:nvGrpSpPr>
      <p:grpSpPr>
        <a:xfrm>
          <a:off x="0" y="0"/>
          <a:ext cx="0" cy="0"/>
          <a:chOff x="0" y="0"/>
          <a:chExt cx="0" cy="0"/>
        </a:xfrm>
      </p:grpSpPr>
      <p:sp>
        <p:nvSpPr>
          <p:cNvPr id="156" name="Google Shape;156;p34"/>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157" name="Google Shape;157;p34"/>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34"/>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34"/>
          <p:cNvSpPr txBox="1">
            <a:spLocks noGrp="1"/>
          </p:cNvSpPr>
          <p:nvPr>
            <p:ph type="body" idx="1"/>
          </p:nvPr>
        </p:nvSpPr>
        <p:spPr>
          <a:xfrm>
            <a:off x="538163" y="4555050"/>
            <a:ext cx="8062913" cy="2160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2"/>
              </a:buClr>
              <a:buSzPts val="650"/>
              <a:buFont typeface="Arial"/>
              <a:buNone/>
              <a:defRPr sz="650" b="0" i="0">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2"/>
              </a:buClr>
              <a:buSzPts val="650"/>
              <a:buFont typeface="Arial"/>
              <a:buNone/>
              <a:defRPr sz="650" b="0" i="0">
                <a:solidFill>
                  <a:schemeClr val="accent2"/>
                </a:solidFill>
                <a:latin typeface="Arial"/>
                <a:ea typeface="Arial"/>
                <a:cs typeface="Arial"/>
                <a:sym typeface="Arial"/>
              </a:defRPr>
            </a:lvl2pPr>
            <a:lvl3pPr marL="1371600" lvl="2"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3pPr>
            <a:lvl4pPr marL="1828800" lvl="3"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4pPr>
            <a:lvl5pPr marL="2286000" lvl="4"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5pPr>
            <a:lvl6pPr marL="2743200" lvl="5"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6pPr>
            <a:lvl7pPr marL="3200400" lvl="6"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7pPr>
            <a:lvl8pPr marL="3657600" lvl="7" indent="-228600" algn="l">
              <a:lnSpc>
                <a:spcPct val="100000"/>
              </a:lnSpc>
              <a:spcBef>
                <a:spcPts val="0"/>
              </a:spcBef>
              <a:spcAft>
                <a:spcPts val="0"/>
              </a:spcAft>
              <a:buSzPts val="650"/>
              <a:buFont typeface="Arial"/>
              <a:buNone/>
              <a:defRPr sz="650" b="0" i="0">
                <a:solidFill>
                  <a:schemeClr val="accent2"/>
                </a:solidFill>
                <a:latin typeface="Arial"/>
                <a:ea typeface="Arial"/>
                <a:cs typeface="Arial"/>
                <a:sym typeface="Arial"/>
              </a:defRPr>
            </a:lvl8pPr>
            <a:lvl9pPr marL="4114800" lvl="8" indent="-228600" algn="l">
              <a:lnSpc>
                <a:spcPct val="100000"/>
              </a:lnSpc>
              <a:spcBef>
                <a:spcPts val="0"/>
              </a:spcBef>
              <a:spcAft>
                <a:spcPts val="0"/>
              </a:spcAft>
              <a:buSzPts val="650"/>
              <a:buFont typeface="Arial"/>
              <a:buNone/>
              <a:defRPr sz="650" b="0" i="0" u="none" strike="noStrike">
                <a:solidFill>
                  <a:schemeClr val="accent2"/>
                </a:solidFill>
                <a:latin typeface="Arial"/>
                <a:ea typeface="Arial"/>
                <a:cs typeface="Arial"/>
                <a:sym typeface="Arial"/>
              </a:defRPr>
            </a:lvl9pPr>
          </a:lstStyle>
          <a:p>
            <a:endParaRPr/>
          </a:p>
        </p:txBody>
      </p:sp>
      <p:sp>
        <p:nvSpPr>
          <p:cNvPr id="160" name="Google Shape;160;p34"/>
          <p:cNvSpPr txBox="1">
            <a:spLocks noGrp="1"/>
          </p:cNvSpPr>
          <p:nvPr>
            <p:ph type="body" idx="2"/>
          </p:nvPr>
        </p:nvSpPr>
        <p:spPr>
          <a:xfrm>
            <a:off x="6696031" y="2070101"/>
            <a:ext cx="1908175" cy="260733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400"/>
              </a:spcBef>
              <a:spcAft>
                <a:spcPts val="0"/>
              </a:spcAft>
              <a:buClr>
                <a:schemeClr val="accent2"/>
              </a:buClr>
              <a:buSzPts val="1200"/>
              <a:buNone/>
              <a:defRPr sz="1200"/>
            </a:lvl1pPr>
            <a:lvl2pPr marL="914400" lvl="1" indent="-228600" algn="l">
              <a:lnSpc>
                <a:spcPct val="100000"/>
              </a:lnSpc>
              <a:spcBef>
                <a:spcPts val="800"/>
              </a:spcBef>
              <a:spcAft>
                <a:spcPts val="0"/>
              </a:spcAft>
              <a:buClr>
                <a:schemeClr val="accent5"/>
              </a:buClr>
              <a:buSzPts val="1200"/>
              <a:buNone/>
              <a:defRPr sz="1200"/>
            </a:lvl2pPr>
            <a:lvl3pPr marL="1371600" lvl="2" indent="-304800" algn="l">
              <a:lnSpc>
                <a:spcPct val="100000"/>
              </a:lnSpc>
              <a:spcBef>
                <a:spcPts val="400"/>
              </a:spcBef>
              <a:spcAft>
                <a:spcPts val="0"/>
              </a:spcAft>
              <a:buSzPts val="1200"/>
              <a:buChar char="•"/>
              <a:defRPr sz="1200"/>
            </a:lvl3pPr>
            <a:lvl4pPr marL="1828800" lvl="3" indent="-304800" algn="l">
              <a:lnSpc>
                <a:spcPct val="100000"/>
              </a:lnSpc>
              <a:spcBef>
                <a:spcPts val="0"/>
              </a:spcBef>
              <a:spcAft>
                <a:spcPts val="0"/>
              </a:spcAft>
              <a:buSzPts val="1200"/>
              <a:buChar char="-"/>
              <a:defRPr sz="1200"/>
            </a:lvl4pPr>
            <a:lvl5pPr marL="2286000" lvl="4" indent="-304800" algn="l">
              <a:lnSpc>
                <a:spcPct val="100000"/>
              </a:lnSpc>
              <a:spcBef>
                <a:spcPts val="400"/>
              </a:spcBef>
              <a:spcAft>
                <a:spcPts val="0"/>
              </a:spcAft>
              <a:buSzPts val="1200"/>
              <a:buAutoNum type="arabicPeriod"/>
              <a:defRPr sz="1200"/>
            </a:lvl5pPr>
            <a:lvl6pPr marL="2743200" lvl="5" indent="-304800" algn="l">
              <a:lnSpc>
                <a:spcPct val="100000"/>
              </a:lnSpc>
              <a:spcBef>
                <a:spcPts val="0"/>
              </a:spcBef>
              <a:spcAft>
                <a:spcPts val="0"/>
              </a:spcAft>
              <a:buSzPts val="1200"/>
              <a:buAutoNum type="alphaLcPeriod"/>
              <a:defRPr sz="1200"/>
            </a:lvl6pPr>
            <a:lvl7pPr marL="3200400" lvl="6" indent="-304800" algn="l">
              <a:lnSpc>
                <a:spcPct val="100000"/>
              </a:lnSpc>
              <a:spcBef>
                <a:spcPts val="0"/>
              </a:spcBef>
              <a:spcAft>
                <a:spcPts val="0"/>
              </a:spcAft>
              <a:buSzPts val="1200"/>
              <a:buAutoNum type="alphaLcPeriod"/>
              <a:defRPr sz="1200"/>
            </a:lvl7pPr>
            <a:lvl8pPr marL="3657600" lvl="7" indent="-304800" algn="l">
              <a:lnSpc>
                <a:spcPct val="100000"/>
              </a:lnSpc>
              <a:spcBef>
                <a:spcPts val="0"/>
              </a:spcBef>
              <a:spcAft>
                <a:spcPts val="0"/>
              </a:spcAft>
              <a:buSzPts val="1200"/>
              <a:buAutoNum type="alphaLcPeriod"/>
              <a:defRPr sz="1200"/>
            </a:lvl8pPr>
            <a:lvl9pPr marL="4114800" lvl="8" indent="-304800" algn="l">
              <a:lnSpc>
                <a:spcPct val="100000"/>
              </a:lnSpc>
              <a:spcBef>
                <a:spcPts val="0"/>
              </a:spcBef>
              <a:spcAft>
                <a:spcPts val="0"/>
              </a:spcAft>
              <a:buSzPts val="1200"/>
              <a:buAutoNum type="alphaLcPeriod"/>
              <a:defRPr sz="1200"/>
            </a:lvl9pPr>
          </a:lstStyle>
          <a:p>
            <a:endParaRPr/>
          </a:p>
        </p:txBody>
      </p:sp>
      <p:cxnSp>
        <p:nvCxnSpPr>
          <p:cNvPr id="161" name="Google Shape;161;p34"/>
          <p:cNvCxnSpPr/>
          <p:nvPr/>
        </p:nvCxnSpPr>
        <p:spPr>
          <a:xfrm>
            <a:off x="6696000" y="1944000"/>
            <a:ext cx="1908175" cy="0"/>
          </a:xfrm>
          <a:prstGeom prst="straightConnector1">
            <a:avLst/>
          </a:prstGeom>
          <a:noFill/>
          <a:ln w="9525" cap="flat" cmpd="sng">
            <a:solidFill>
              <a:schemeClr val="accent2"/>
            </a:solidFill>
            <a:prstDash val="solid"/>
            <a:miter lim="800000"/>
            <a:headEnd type="none" w="sm" len="sm"/>
            <a:tailEnd type="none" w="sm" len="sm"/>
          </a:ln>
        </p:spPr>
      </p:cxnSp>
      <p:sp>
        <p:nvSpPr>
          <p:cNvPr id="162" name="Google Shape;162;p34"/>
          <p:cNvSpPr txBox="1">
            <a:spLocks noGrp="1"/>
          </p:cNvSpPr>
          <p:nvPr>
            <p:ph type="body" idx="3"/>
          </p:nvPr>
        </p:nvSpPr>
        <p:spPr>
          <a:xfrm>
            <a:off x="6696075" y="1270000"/>
            <a:ext cx="1908175" cy="58150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Clr>
                <a:schemeClr val="accent5"/>
              </a:buClr>
              <a:buSzPts val="1200"/>
              <a:buFont typeface="Arial"/>
              <a:buNone/>
              <a:defRPr sz="1200" b="1">
                <a:solidFill>
                  <a:schemeClr val="accent5"/>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1200"/>
              <a:buFont typeface="Arial"/>
              <a:buNone/>
              <a:defRPr sz="12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1200"/>
              <a:buFont typeface="Arial"/>
              <a:buNone/>
              <a:defRPr sz="12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1200"/>
              <a:buFont typeface="Arial"/>
              <a:buNone/>
              <a:defRPr sz="1200" b="1" i="0" u="none" strike="noStrike">
                <a:solidFill>
                  <a:schemeClr val="accent5"/>
                </a:solidFill>
                <a:latin typeface="Arial"/>
                <a:ea typeface="Arial"/>
                <a:cs typeface="Arial"/>
                <a:sym typeface="Arial"/>
              </a:defRPr>
            </a:lvl9pPr>
          </a:lstStyle>
          <a:p>
            <a:endParaRPr/>
          </a:p>
        </p:txBody>
      </p:sp>
      <p:sp>
        <p:nvSpPr>
          <p:cNvPr id="163" name="Google Shape;163;p34"/>
          <p:cNvSpPr txBox="1">
            <a:spLocks noGrp="1"/>
          </p:cNvSpPr>
          <p:nvPr>
            <p:ph type="body" idx="4"/>
          </p:nvPr>
        </p:nvSpPr>
        <p:spPr>
          <a:xfrm>
            <a:off x="4643394" y="2070101"/>
            <a:ext cx="1908175" cy="260733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400"/>
              </a:spcBef>
              <a:spcAft>
                <a:spcPts val="0"/>
              </a:spcAft>
              <a:buClr>
                <a:schemeClr val="accent2"/>
              </a:buClr>
              <a:buSzPts val="1200"/>
              <a:buNone/>
              <a:defRPr sz="1200"/>
            </a:lvl1pPr>
            <a:lvl2pPr marL="914400" lvl="1" indent="-228600" algn="l">
              <a:lnSpc>
                <a:spcPct val="100000"/>
              </a:lnSpc>
              <a:spcBef>
                <a:spcPts val="800"/>
              </a:spcBef>
              <a:spcAft>
                <a:spcPts val="0"/>
              </a:spcAft>
              <a:buClr>
                <a:schemeClr val="accent5"/>
              </a:buClr>
              <a:buSzPts val="1200"/>
              <a:buNone/>
              <a:defRPr sz="1200"/>
            </a:lvl2pPr>
            <a:lvl3pPr marL="1371600" lvl="2" indent="-304800" algn="l">
              <a:lnSpc>
                <a:spcPct val="100000"/>
              </a:lnSpc>
              <a:spcBef>
                <a:spcPts val="400"/>
              </a:spcBef>
              <a:spcAft>
                <a:spcPts val="0"/>
              </a:spcAft>
              <a:buSzPts val="1200"/>
              <a:buChar char="•"/>
              <a:defRPr sz="1200"/>
            </a:lvl3pPr>
            <a:lvl4pPr marL="1828800" lvl="3" indent="-304800" algn="l">
              <a:lnSpc>
                <a:spcPct val="100000"/>
              </a:lnSpc>
              <a:spcBef>
                <a:spcPts val="0"/>
              </a:spcBef>
              <a:spcAft>
                <a:spcPts val="0"/>
              </a:spcAft>
              <a:buSzPts val="1200"/>
              <a:buChar char="-"/>
              <a:defRPr sz="1200"/>
            </a:lvl4pPr>
            <a:lvl5pPr marL="2286000" lvl="4" indent="-304800" algn="l">
              <a:lnSpc>
                <a:spcPct val="100000"/>
              </a:lnSpc>
              <a:spcBef>
                <a:spcPts val="400"/>
              </a:spcBef>
              <a:spcAft>
                <a:spcPts val="0"/>
              </a:spcAft>
              <a:buSzPts val="1200"/>
              <a:buAutoNum type="arabicPeriod"/>
              <a:defRPr sz="1200"/>
            </a:lvl5pPr>
            <a:lvl6pPr marL="2743200" lvl="5" indent="-304800" algn="l">
              <a:lnSpc>
                <a:spcPct val="100000"/>
              </a:lnSpc>
              <a:spcBef>
                <a:spcPts val="0"/>
              </a:spcBef>
              <a:spcAft>
                <a:spcPts val="0"/>
              </a:spcAft>
              <a:buSzPts val="1200"/>
              <a:buAutoNum type="alphaLcPeriod"/>
              <a:defRPr sz="1200"/>
            </a:lvl6pPr>
            <a:lvl7pPr marL="3200400" lvl="6" indent="-304800" algn="l">
              <a:lnSpc>
                <a:spcPct val="100000"/>
              </a:lnSpc>
              <a:spcBef>
                <a:spcPts val="0"/>
              </a:spcBef>
              <a:spcAft>
                <a:spcPts val="0"/>
              </a:spcAft>
              <a:buSzPts val="1200"/>
              <a:buAutoNum type="alphaLcPeriod"/>
              <a:defRPr sz="1200"/>
            </a:lvl7pPr>
            <a:lvl8pPr marL="3657600" lvl="7" indent="-304800" algn="l">
              <a:lnSpc>
                <a:spcPct val="100000"/>
              </a:lnSpc>
              <a:spcBef>
                <a:spcPts val="0"/>
              </a:spcBef>
              <a:spcAft>
                <a:spcPts val="0"/>
              </a:spcAft>
              <a:buSzPts val="1200"/>
              <a:buAutoNum type="alphaLcPeriod"/>
              <a:defRPr sz="1200"/>
            </a:lvl8pPr>
            <a:lvl9pPr marL="4114800" lvl="8" indent="-304800" algn="l">
              <a:lnSpc>
                <a:spcPct val="100000"/>
              </a:lnSpc>
              <a:spcBef>
                <a:spcPts val="0"/>
              </a:spcBef>
              <a:spcAft>
                <a:spcPts val="0"/>
              </a:spcAft>
              <a:buSzPts val="1200"/>
              <a:buAutoNum type="alphaLcPeriod"/>
              <a:defRPr sz="1200"/>
            </a:lvl9pPr>
          </a:lstStyle>
          <a:p>
            <a:endParaRPr/>
          </a:p>
        </p:txBody>
      </p:sp>
      <p:cxnSp>
        <p:nvCxnSpPr>
          <p:cNvPr id="164" name="Google Shape;164;p34"/>
          <p:cNvCxnSpPr/>
          <p:nvPr/>
        </p:nvCxnSpPr>
        <p:spPr>
          <a:xfrm>
            <a:off x="4643363" y="1944000"/>
            <a:ext cx="1908175" cy="0"/>
          </a:xfrm>
          <a:prstGeom prst="straightConnector1">
            <a:avLst/>
          </a:prstGeom>
          <a:noFill/>
          <a:ln w="9525" cap="flat" cmpd="sng">
            <a:solidFill>
              <a:schemeClr val="accent2"/>
            </a:solidFill>
            <a:prstDash val="solid"/>
            <a:miter lim="800000"/>
            <a:headEnd type="none" w="sm" len="sm"/>
            <a:tailEnd type="none" w="sm" len="sm"/>
          </a:ln>
        </p:spPr>
      </p:cxnSp>
      <p:sp>
        <p:nvSpPr>
          <p:cNvPr id="165" name="Google Shape;165;p34"/>
          <p:cNvSpPr txBox="1">
            <a:spLocks noGrp="1"/>
          </p:cNvSpPr>
          <p:nvPr>
            <p:ph type="body" idx="5"/>
          </p:nvPr>
        </p:nvSpPr>
        <p:spPr>
          <a:xfrm>
            <a:off x="4643438" y="1270000"/>
            <a:ext cx="1908175" cy="58150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Clr>
                <a:schemeClr val="accent5"/>
              </a:buClr>
              <a:buSzPts val="1200"/>
              <a:buFont typeface="Arial"/>
              <a:buNone/>
              <a:defRPr sz="1200" b="1">
                <a:solidFill>
                  <a:schemeClr val="accent5"/>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1200"/>
              <a:buFont typeface="Arial"/>
              <a:buNone/>
              <a:defRPr sz="12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1200"/>
              <a:buFont typeface="Arial"/>
              <a:buNone/>
              <a:defRPr sz="12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1200"/>
              <a:buFont typeface="Arial"/>
              <a:buNone/>
              <a:defRPr sz="1200" b="1" i="0" u="none" strike="noStrike">
                <a:solidFill>
                  <a:schemeClr val="accent5"/>
                </a:solidFill>
                <a:latin typeface="Arial"/>
                <a:ea typeface="Arial"/>
                <a:cs typeface="Arial"/>
                <a:sym typeface="Arial"/>
              </a:defRPr>
            </a:lvl9pPr>
          </a:lstStyle>
          <a:p>
            <a:endParaRPr/>
          </a:p>
        </p:txBody>
      </p:sp>
      <p:sp>
        <p:nvSpPr>
          <p:cNvPr id="166" name="Google Shape;166;p34"/>
          <p:cNvSpPr txBox="1">
            <a:spLocks noGrp="1"/>
          </p:cNvSpPr>
          <p:nvPr>
            <p:ph type="body" idx="6"/>
          </p:nvPr>
        </p:nvSpPr>
        <p:spPr>
          <a:xfrm>
            <a:off x="2592071" y="2070101"/>
            <a:ext cx="1908592" cy="260733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400"/>
              </a:spcBef>
              <a:spcAft>
                <a:spcPts val="0"/>
              </a:spcAft>
              <a:buClr>
                <a:schemeClr val="accent2"/>
              </a:buClr>
              <a:buSzPts val="1200"/>
              <a:buNone/>
              <a:defRPr sz="1200"/>
            </a:lvl1pPr>
            <a:lvl2pPr marL="914400" lvl="1" indent="-228600" algn="l">
              <a:lnSpc>
                <a:spcPct val="100000"/>
              </a:lnSpc>
              <a:spcBef>
                <a:spcPts val="800"/>
              </a:spcBef>
              <a:spcAft>
                <a:spcPts val="0"/>
              </a:spcAft>
              <a:buClr>
                <a:schemeClr val="accent5"/>
              </a:buClr>
              <a:buSzPts val="1200"/>
              <a:buNone/>
              <a:defRPr sz="1200"/>
            </a:lvl2pPr>
            <a:lvl3pPr marL="1371600" lvl="2" indent="-304800" algn="l">
              <a:lnSpc>
                <a:spcPct val="100000"/>
              </a:lnSpc>
              <a:spcBef>
                <a:spcPts val="400"/>
              </a:spcBef>
              <a:spcAft>
                <a:spcPts val="0"/>
              </a:spcAft>
              <a:buSzPts val="1200"/>
              <a:buChar char="•"/>
              <a:defRPr sz="1200"/>
            </a:lvl3pPr>
            <a:lvl4pPr marL="1828800" lvl="3" indent="-304800" algn="l">
              <a:lnSpc>
                <a:spcPct val="100000"/>
              </a:lnSpc>
              <a:spcBef>
                <a:spcPts val="0"/>
              </a:spcBef>
              <a:spcAft>
                <a:spcPts val="0"/>
              </a:spcAft>
              <a:buSzPts val="1200"/>
              <a:buChar char="-"/>
              <a:defRPr sz="1200"/>
            </a:lvl4pPr>
            <a:lvl5pPr marL="2286000" lvl="4" indent="-304800" algn="l">
              <a:lnSpc>
                <a:spcPct val="100000"/>
              </a:lnSpc>
              <a:spcBef>
                <a:spcPts val="400"/>
              </a:spcBef>
              <a:spcAft>
                <a:spcPts val="0"/>
              </a:spcAft>
              <a:buSzPts val="1200"/>
              <a:buAutoNum type="arabicPeriod"/>
              <a:defRPr sz="1200"/>
            </a:lvl5pPr>
            <a:lvl6pPr marL="2743200" lvl="5" indent="-304800" algn="l">
              <a:lnSpc>
                <a:spcPct val="100000"/>
              </a:lnSpc>
              <a:spcBef>
                <a:spcPts val="0"/>
              </a:spcBef>
              <a:spcAft>
                <a:spcPts val="0"/>
              </a:spcAft>
              <a:buSzPts val="1200"/>
              <a:buAutoNum type="alphaLcPeriod"/>
              <a:defRPr sz="1200"/>
            </a:lvl6pPr>
            <a:lvl7pPr marL="3200400" lvl="6" indent="-304800" algn="l">
              <a:lnSpc>
                <a:spcPct val="100000"/>
              </a:lnSpc>
              <a:spcBef>
                <a:spcPts val="0"/>
              </a:spcBef>
              <a:spcAft>
                <a:spcPts val="0"/>
              </a:spcAft>
              <a:buSzPts val="1200"/>
              <a:buAutoNum type="alphaLcPeriod"/>
              <a:defRPr sz="1200"/>
            </a:lvl7pPr>
            <a:lvl8pPr marL="3657600" lvl="7" indent="-304800" algn="l">
              <a:lnSpc>
                <a:spcPct val="100000"/>
              </a:lnSpc>
              <a:spcBef>
                <a:spcPts val="0"/>
              </a:spcBef>
              <a:spcAft>
                <a:spcPts val="0"/>
              </a:spcAft>
              <a:buSzPts val="1200"/>
              <a:buAutoNum type="alphaLcPeriod"/>
              <a:defRPr sz="1200"/>
            </a:lvl8pPr>
            <a:lvl9pPr marL="4114800" lvl="8" indent="-304800" algn="l">
              <a:lnSpc>
                <a:spcPct val="100000"/>
              </a:lnSpc>
              <a:spcBef>
                <a:spcPts val="0"/>
              </a:spcBef>
              <a:spcAft>
                <a:spcPts val="0"/>
              </a:spcAft>
              <a:buSzPts val="1200"/>
              <a:buAutoNum type="alphaLcPeriod"/>
              <a:defRPr sz="1200"/>
            </a:lvl9pPr>
          </a:lstStyle>
          <a:p>
            <a:endParaRPr/>
          </a:p>
        </p:txBody>
      </p:sp>
      <p:cxnSp>
        <p:nvCxnSpPr>
          <p:cNvPr id="167" name="Google Shape;167;p34"/>
          <p:cNvCxnSpPr/>
          <p:nvPr/>
        </p:nvCxnSpPr>
        <p:spPr>
          <a:xfrm>
            <a:off x="2592072" y="1944000"/>
            <a:ext cx="1908592" cy="0"/>
          </a:xfrm>
          <a:prstGeom prst="straightConnector1">
            <a:avLst/>
          </a:prstGeom>
          <a:noFill/>
          <a:ln w="9525" cap="flat" cmpd="sng">
            <a:solidFill>
              <a:schemeClr val="accent2"/>
            </a:solidFill>
            <a:prstDash val="solid"/>
            <a:miter lim="800000"/>
            <a:headEnd type="none" w="sm" len="sm"/>
            <a:tailEnd type="none" w="sm" len="sm"/>
          </a:ln>
        </p:spPr>
      </p:cxnSp>
      <p:sp>
        <p:nvSpPr>
          <p:cNvPr id="168" name="Google Shape;168;p34"/>
          <p:cNvSpPr txBox="1">
            <a:spLocks noGrp="1"/>
          </p:cNvSpPr>
          <p:nvPr>
            <p:ph type="body" idx="7"/>
          </p:nvPr>
        </p:nvSpPr>
        <p:spPr>
          <a:xfrm>
            <a:off x="2592071" y="1270000"/>
            <a:ext cx="1908592" cy="58150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Clr>
                <a:schemeClr val="accent5"/>
              </a:buClr>
              <a:buSzPts val="1200"/>
              <a:buFont typeface="Arial"/>
              <a:buNone/>
              <a:defRPr sz="1200" b="1">
                <a:solidFill>
                  <a:schemeClr val="accent5"/>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1200"/>
              <a:buFont typeface="Arial"/>
              <a:buNone/>
              <a:defRPr sz="12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1200"/>
              <a:buFont typeface="Arial"/>
              <a:buNone/>
              <a:defRPr sz="12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1200"/>
              <a:buFont typeface="Arial"/>
              <a:buNone/>
              <a:defRPr sz="1200" b="1" i="0" u="none" strike="noStrike">
                <a:solidFill>
                  <a:schemeClr val="accent5"/>
                </a:solidFill>
                <a:latin typeface="Arial"/>
                <a:ea typeface="Arial"/>
                <a:cs typeface="Arial"/>
                <a:sym typeface="Arial"/>
              </a:defRPr>
            </a:lvl9pPr>
          </a:lstStyle>
          <a:p>
            <a:endParaRPr/>
          </a:p>
        </p:txBody>
      </p:sp>
      <p:sp>
        <p:nvSpPr>
          <p:cNvPr id="169" name="Google Shape;169;p34"/>
          <p:cNvSpPr txBox="1">
            <a:spLocks noGrp="1"/>
          </p:cNvSpPr>
          <p:nvPr>
            <p:ph type="body" idx="8"/>
          </p:nvPr>
        </p:nvSpPr>
        <p:spPr>
          <a:xfrm>
            <a:off x="538163" y="2070101"/>
            <a:ext cx="1908175" cy="2607338"/>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400"/>
              </a:spcBef>
              <a:spcAft>
                <a:spcPts val="0"/>
              </a:spcAft>
              <a:buClr>
                <a:schemeClr val="accent2"/>
              </a:buClr>
              <a:buSzPts val="1200"/>
              <a:buNone/>
              <a:defRPr sz="1200"/>
            </a:lvl1pPr>
            <a:lvl2pPr marL="914400" lvl="1" indent="-228600" algn="l">
              <a:lnSpc>
                <a:spcPct val="100000"/>
              </a:lnSpc>
              <a:spcBef>
                <a:spcPts val="800"/>
              </a:spcBef>
              <a:spcAft>
                <a:spcPts val="0"/>
              </a:spcAft>
              <a:buClr>
                <a:schemeClr val="accent5"/>
              </a:buClr>
              <a:buSzPts val="1200"/>
              <a:buNone/>
              <a:defRPr sz="1200"/>
            </a:lvl2pPr>
            <a:lvl3pPr marL="1371600" lvl="2" indent="-304800" algn="l">
              <a:lnSpc>
                <a:spcPct val="100000"/>
              </a:lnSpc>
              <a:spcBef>
                <a:spcPts val="400"/>
              </a:spcBef>
              <a:spcAft>
                <a:spcPts val="0"/>
              </a:spcAft>
              <a:buSzPts val="1200"/>
              <a:buChar char="•"/>
              <a:defRPr sz="1200"/>
            </a:lvl3pPr>
            <a:lvl4pPr marL="1828800" lvl="3" indent="-304800" algn="l">
              <a:lnSpc>
                <a:spcPct val="100000"/>
              </a:lnSpc>
              <a:spcBef>
                <a:spcPts val="0"/>
              </a:spcBef>
              <a:spcAft>
                <a:spcPts val="0"/>
              </a:spcAft>
              <a:buSzPts val="1200"/>
              <a:buChar char="-"/>
              <a:defRPr sz="1200"/>
            </a:lvl4pPr>
            <a:lvl5pPr marL="2286000" lvl="4" indent="-304800" algn="l">
              <a:lnSpc>
                <a:spcPct val="100000"/>
              </a:lnSpc>
              <a:spcBef>
                <a:spcPts val="400"/>
              </a:spcBef>
              <a:spcAft>
                <a:spcPts val="0"/>
              </a:spcAft>
              <a:buSzPts val="1200"/>
              <a:buAutoNum type="arabicPeriod"/>
              <a:defRPr sz="1200"/>
            </a:lvl5pPr>
            <a:lvl6pPr marL="2743200" lvl="5" indent="-304800" algn="l">
              <a:lnSpc>
                <a:spcPct val="100000"/>
              </a:lnSpc>
              <a:spcBef>
                <a:spcPts val="0"/>
              </a:spcBef>
              <a:spcAft>
                <a:spcPts val="0"/>
              </a:spcAft>
              <a:buSzPts val="1200"/>
              <a:buAutoNum type="alphaLcPeriod"/>
              <a:defRPr sz="1200"/>
            </a:lvl6pPr>
            <a:lvl7pPr marL="3200400" lvl="6" indent="-304800" algn="l">
              <a:lnSpc>
                <a:spcPct val="100000"/>
              </a:lnSpc>
              <a:spcBef>
                <a:spcPts val="0"/>
              </a:spcBef>
              <a:spcAft>
                <a:spcPts val="0"/>
              </a:spcAft>
              <a:buSzPts val="1200"/>
              <a:buAutoNum type="alphaLcPeriod"/>
              <a:defRPr sz="1200"/>
            </a:lvl7pPr>
            <a:lvl8pPr marL="3657600" lvl="7" indent="-304800" algn="l">
              <a:lnSpc>
                <a:spcPct val="100000"/>
              </a:lnSpc>
              <a:spcBef>
                <a:spcPts val="0"/>
              </a:spcBef>
              <a:spcAft>
                <a:spcPts val="0"/>
              </a:spcAft>
              <a:buSzPts val="1200"/>
              <a:buAutoNum type="alphaLcPeriod"/>
              <a:defRPr sz="1200"/>
            </a:lvl8pPr>
            <a:lvl9pPr marL="4114800" lvl="8" indent="-304800" algn="l">
              <a:lnSpc>
                <a:spcPct val="100000"/>
              </a:lnSpc>
              <a:spcBef>
                <a:spcPts val="0"/>
              </a:spcBef>
              <a:spcAft>
                <a:spcPts val="0"/>
              </a:spcAft>
              <a:buSzPts val="1200"/>
              <a:buAutoNum type="alphaLcPeriod"/>
              <a:defRPr sz="1200"/>
            </a:lvl9pPr>
          </a:lstStyle>
          <a:p>
            <a:endParaRPr/>
          </a:p>
        </p:txBody>
      </p:sp>
      <p:cxnSp>
        <p:nvCxnSpPr>
          <p:cNvPr id="170" name="Google Shape;170;p34"/>
          <p:cNvCxnSpPr/>
          <p:nvPr/>
        </p:nvCxnSpPr>
        <p:spPr>
          <a:xfrm>
            <a:off x="538163" y="1944000"/>
            <a:ext cx="1908593" cy="0"/>
          </a:xfrm>
          <a:prstGeom prst="straightConnector1">
            <a:avLst/>
          </a:prstGeom>
          <a:noFill/>
          <a:ln w="9525" cap="flat" cmpd="sng">
            <a:solidFill>
              <a:schemeClr val="accent2"/>
            </a:solidFill>
            <a:prstDash val="solid"/>
            <a:miter lim="800000"/>
            <a:headEnd type="none" w="sm" len="sm"/>
            <a:tailEnd type="none" w="sm" len="sm"/>
          </a:ln>
        </p:spPr>
      </p:cxnSp>
      <p:sp>
        <p:nvSpPr>
          <p:cNvPr id="171" name="Google Shape;171;p34"/>
          <p:cNvSpPr txBox="1">
            <a:spLocks noGrp="1"/>
          </p:cNvSpPr>
          <p:nvPr>
            <p:ph type="body" idx="9"/>
          </p:nvPr>
        </p:nvSpPr>
        <p:spPr>
          <a:xfrm>
            <a:off x="538164" y="1270000"/>
            <a:ext cx="1908592" cy="581502"/>
          </a:xfrm>
          <a:prstGeom prst="rect">
            <a:avLst/>
          </a:prstGeom>
          <a:noFill/>
          <a:ln>
            <a:noFill/>
          </a:ln>
        </p:spPr>
        <p:txBody>
          <a:bodyPr spcFirstLastPara="1" wrap="square" lIns="0" tIns="0" rIns="0" bIns="0" anchor="b" anchorCtr="0">
            <a:normAutofit/>
          </a:bodyPr>
          <a:lstStyle>
            <a:lvl1pPr marL="457200" lvl="0" indent="-228600" algn="l">
              <a:lnSpc>
                <a:spcPct val="100000"/>
              </a:lnSpc>
              <a:spcBef>
                <a:spcPts val="0"/>
              </a:spcBef>
              <a:spcAft>
                <a:spcPts val="0"/>
              </a:spcAft>
              <a:buClr>
                <a:schemeClr val="accent5"/>
              </a:buClr>
              <a:buSzPts val="1200"/>
              <a:buFont typeface="Arial"/>
              <a:buNone/>
              <a:defRPr sz="1200" b="1">
                <a:solidFill>
                  <a:schemeClr val="accent5"/>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1200"/>
              <a:buFont typeface="Arial"/>
              <a:buNone/>
              <a:defRPr sz="12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1200"/>
              <a:buNone/>
              <a:defRPr sz="12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1200"/>
              <a:buFont typeface="Arial"/>
              <a:buNone/>
              <a:defRPr sz="12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1200"/>
              <a:buFont typeface="Arial"/>
              <a:buNone/>
              <a:defRPr sz="1200" b="1" i="0" u="none" strike="noStrike">
                <a:solidFill>
                  <a:schemeClr val="accent5"/>
                </a:solidFill>
                <a:latin typeface="Arial"/>
                <a:ea typeface="Arial"/>
                <a:cs typeface="Arial"/>
                <a:sym typeface="Arial"/>
              </a:defRPr>
            </a:lvl9pPr>
          </a:lstStyle>
          <a:p>
            <a:endParaRPr/>
          </a:p>
        </p:txBody>
      </p:sp>
      <p:sp>
        <p:nvSpPr>
          <p:cNvPr id="172" name="Google Shape;172;p34"/>
          <p:cNvSpPr txBox="1">
            <a:spLocks noGrp="1"/>
          </p:cNvSpPr>
          <p:nvPr>
            <p:ph type="body" idx="13"/>
          </p:nvPr>
        </p:nvSpPr>
        <p:spPr>
          <a:xfrm>
            <a:off x="538163" y="358776"/>
            <a:ext cx="8062913" cy="68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2100"/>
              <a:buFont typeface="Arial"/>
              <a:buNone/>
              <a:defRPr sz="2100" b="1">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2100"/>
              <a:buFont typeface="Arial"/>
              <a:buNone/>
              <a:defRPr sz="21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2100"/>
              <a:buFont typeface="Arial"/>
              <a:buNone/>
              <a:defRPr sz="21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2100"/>
              <a:buFont typeface="Arial"/>
              <a:buNone/>
              <a:defRPr sz="2100" b="1" i="0" u="none" strike="noStrike">
                <a:solidFill>
                  <a:schemeClr val="accent5"/>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orient="horz" pos="800">
          <p15:clr>
            <a:srgbClr val="FBAE40"/>
          </p15:clr>
        </p15:guide>
        <p15:guide id="3" pos="5420">
          <p15:clr>
            <a:srgbClr val="FBAE40"/>
          </p15:clr>
        </p15:guide>
        <p15:guide id="4" orient="horz" pos="227">
          <p15:clr>
            <a:srgbClr val="FBAE40"/>
          </p15:clr>
        </p15:guide>
        <p15:guide id="5" orient="horz" pos="2948">
          <p15:clr>
            <a:srgbClr val="FBAE40"/>
          </p15:clr>
        </p15:guide>
        <p15:guide id="6" orient="horz" pos="1304">
          <p15:clr>
            <a:srgbClr val="FBAE40"/>
          </p15:clr>
        </p15:guide>
        <p15:guide id="7" pos="1541">
          <p15:clr>
            <a:srgbClr val="FBAE40"/>
          </p15:clr>
        </p15:guide>
        <p15:guide id="8" pos="2835">
          <p15:clr>
            <a:srgbClr val="FBAE40"/>
          </p15:clr>
        </p15:guide>
        <p15:guide id="9" pos="1633">
          <p15:clr>
            <a:srgbClr val="FBAE40"/>
          </p15:clr>
        </p15:guide>
        <p15:guide id="10" pos="2925">
          <p15:clr>
            <a:srgbClr val="FBAE40"/>
          </p15:clr>
        </p15:guide>
        <p15:guide id="11" pos="4127">
          <p15:clr>
            <a:srgbClr val="FBAE40"/>
          </p15:clr>
        </p15:guide>
        <p15:guide id="12" pos="421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ull screen">
  <p:cSld name="Full screen">
    <p:spTree>
      <p:nvGrpSpPr>
        <p:cNvPr id="1" name="Shape 173"/>
        <p:cNvGrpSpPr/>
        <p:nvPr/>
      </p:nvGrpSpPr>
      <p:grpSpPr>
        <a:xfrm>
          <a:off x="0" y="0"/>
          <a:ext cx="0" cy="0"/>
          <a:chOff x="0" y="0"/>
          <a:chExt cx="0" cy="0"/>
        </a:xfrm>
      </p:grpSpPr>
      <p:pic>
        <p:nvPicPr>
          <p:cNvPr id="174" name="Google Shape;174;p35"/>
          <p:cNvPicPr preferRelativeResize="0">
            <a:picLocks noGrp="1"/>
          </p:cNvPicPr>
          <p:nvPr>
            <p:ph type="pic" idx="2"/>
          </p:nvPr>
        </p:nvPicPr>
        <p:blipFill/>
        <p:spPr>
          <a:xfrm>
            <a:off x="1" y="0"/>
            <a:ext cx="9144000" cy="5148263"/>
          </a:xfrm>
          <a:prstGeom prst="rect">
            <a:avLst/>
          </a:prstGeom>
          <a:blipFill rotWithShape="1">
            <a:blip r:embed="rId2">
              <a:alphaModFix/>
            </a:blip>
            <a:stretch>
              <a:fillRect/>
            </a:stretch>
          </a:blipFill>
          <a:ln>
            <a:noFill/>
          </a:ln>
        </p:spPr>
      </p:pic>
      <p:sp>
        <p:nvSpPr>
          <p:cNvPr id="175" name="Google Shape;175;p35"/>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176" name="Google Shape;176;p35"/>
          <p:cNvSpPr txBox="1">
            <a:spLocks noGrp="1"/>
          </p:cNvSpPr>
          <p:nvPr>
            <p:ph type="ftr" idx="11"/>
          </p:nvPr>
        </p:nvSpPr>
        <p:spPr>
          <a:xfrm>
            <a:off x="1440000" y="5292000"/>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35"/>
          <p:cNvSpPr txBox="1">
            <a:spLocks noGrp="1"/>
          </p:cNvSpPr>
          <p:nvPr>
            <p:ph type="dt" idx="10"/>
          </p:nvPr>
        </p:nvSpPr>
        <p:spPr>
          <a:xfrm>
            <a:off x="863999" y="5292000"/>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ark full screen with footer">
  <p:cSld name="Dark full screen with footer">
    <p:spTree>
      <p:nvGrpSpPr>
        <p:cNvPr id="1" name="Shape 178"/>
        <p:cNvGrpSpPr/>
        <p:nvPr/>
      </p:nvGrpSpPr>
      <p:grpSpPr>
        <a:xfrm>
          <a:off x="0" y="0"/>
          <a:ext cx="0" cy="0"/>
          <a:chOff x="0" y="0"/>
          <a:chExt cx="0" cy="0"/>
        </a:xfrm>
      </p:grpSpPr>
      <p:pic>
        <p:nvPicPr>
          <p:cNvPr id="179" name="Google Shape;179;p36"/>
          <p:cNvPicPr preferRelativeResize="0">
            <a:picLocks noGrp="1"/>
          </p:cNvPicPr>
          <p:nvPr>
            <p:ph type="pic" idx="2"/>
          </p:nvPr>
        </p:nvPicPr>
        <p:blipFill/>
        <p:spPr>
          <a:xfrm>
            <a:off x="1" y="0"/>
            <a:ext cx="9144000" cy="5148263"/>
          </a:xfrm>
          <a:prstGeom prst="rect">
            <a:avLst/>
          </a:prstGeom>
          <a:blipFill rotWithShape="1">
            <a:blip r:embed="rId2">
              <a:alphaModFix/>
            </a:blip>
            <a:stretch>
              <a:fillRect/>
            </a:stretch>
          </a:blipFill>
          <a:ln>
            <a:noFill/>
          </a:ln>
        </p:spPr>
      </p:pic>
      <p:sp>
        <p:nvSpPr>
          <p:cNvPr id="180" name="Google Shape;180;p36"/>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lt1"/>
              </a:buClr>
              <a:buSzPts val="600"/>
              <a:buNone/>
              <a:defRPr sz="600" b="0">
                <a:solidFill>
                  <a:schemeClr val="lt1"/>
                </a:solidFill>
                <a:latin typeface="Arial"/>
                <a:ea typeface="Arial"/>
                <a:cs typeface="Arial"/>
                <a:sym typeface="Arial"/>
              </a:defRPr>
            </a:lvl1pPr>
            <a:lvl2pPr marL="0" lvl="1" indent="0" algn="r">
              <a:lnSpc>
                <a:spcPct val="100000"/>
              </a:lnSpc>
              <a:spcBef>
                <a:spcPts val="0"/>
              </a:spcBef>
              <a:buClr>
                <a:schemeClr val="lt1"/>
              </a:buClr>
              <a:buSzPts val="600"/>
              <a:buNone/>
              <a:defRPr sz="600" b="0">
                <a:solidFill>
                  <a:schemeClr val="lt1"/>
                </a:solidFill>
                <a:latin typeface="Arial"/>
                <a:ea typeface="Arial"/>
                <a:cs typeface="Arial"/>
                <a:sym typeface="Arial"/>
              </a:defRPr>
            </a:lvl2pPr>
            <a:lvl3pPr marL="0" lvl="2" indent="0" algn="r">
              <a:lnSpc>
                <a:spcPct val="100000"/>
              </a:lnSpc>
              <a:spcBef>
                <a:spcPts val="0"/>
              </a:spcBef>
              <a:buClr>
                <a:schemeClr val="lt1"/>
              </a:buClr>
              <a:buSzPts val="600"/>
              <a:buNone/>
              <a:defRPr sz="600" b="0">
                <a:solidFill>
                  <a:schemeClr val="lt1"/>
                </a:solidFill>
                <a:latin typeface="Arial"/>
                <a:ea typeface="Arial"/>
                <a:cs typeface="Arial"/>
                <a:sym typeface="Arial"/>
              </a:defRPr>
            </a:lvl3pPr>
            <a:lvl4pPr marL="0" lvl="3" indent="0" algn="r">
              <a:lnSpc>
                <a:spcPct val="100000"/>
              </a:lnSpc>
              <a:spcBef>
                <a:spcPts val="0"/>
              </a:spcBef>
              <a:buClr>
                <a:schemeClr val="lt1"/>
              </a:buClr>
              <a:buSzPts val="600"/>
              <a:buNone/>
              <a:defRPr sz="600" b="0">
                <a:solidFill>
                  <a:schemeClr val="lt1"/>
                </a:solidFill>
                <a:latin typeface="Arial"/>
                <a:ea typeface="Arial"/>
                <a:cs typeface="Arial"/>
                <a:sym typeface="Arial"/>
              </a:defRPr>
            </a:lvl4pPr>
            <a:lvl5pPr marL="0" lvl="4" indent="0" algn="r">
              <a:lnSpc>
                <a:spcPct val="100000"/>
              </a:lnSpc>
              <a:spcBef>
                <a:spcPts val="0"/>
              </a:spcBef>
              <a:buClr>
                <a:schemeClr val="lt1"/>
              </a:buClr>
              <a:buSzPts val="600"/>
              <a:buNone/>
              <a:defRPr sz="600" b="0">
                <a:solidFill>
                  <a:schemeClr val="lt1"/>
                </a:solidFill>
                <a:latin typeface="Arial"/>
                <a:ea typeface="Arial"/>
                <a:cs typeface="Arial"/>
                <a:sym typeface="Arial"/>
              </a:defRPr>
            </a:lvl5pPr>
            <a:lvl6pPr marL="0" lvl="5" indent="0" algn="r">
              <a:lnSpc>
                <a:spcPct val="100000"/>
              </a:lnSpc>
              <a:spcBef>
                <a:spcPts val="0"/>
              </a:spcBef>
              <a:buClr>
                <a:schemeClr val="lt1"/>
              </a:buClr>
              <a:buSzPts val="600"/>
              <a:buNone/>
              <a:defRPr sz="600" b="0">
                <a:solidFill>
                  <a:schemeClr val="lt1"/>
                </a:solidFill>
                <a:latin typeface="Arial"/>
                <a:ea typeface="Arial"/>
                <a:cs typeface="Arial"/>
                <a:sym typeface="Arial"/>
              </a:defRPr>
            </a:lvl6pPr>
            <a:lvl7pPr marL="0" lvl="6" indent="0" algn="r">
              <a:lnSpc>
                <a:spcPct val="100000"/>
              </a:lnSpc>
              <a:spcBef>
                <a:spcPts val="0"/>
              </a:spcBef>
              <a:buClr>
                <a:schemeClr val="lt1"/>
              </a:buClr>
              <a:buSzPts val="600"/>
              <a:buNone/>
              <a:defRPr sz="600" b="0">
                <a:solidFill>
                  <a:schemeClr val="lt1"/>
                </a:solidFill>
                <a:latin typeface="Arial"/>
                <a:ea typeface="Arial"/>
                <a:cs typeface="Arial"/>
                <a:sym typeface="Arial"/>
              </a:defRPr>
            </a:lvl7pPr>
            <a:lvl8pPr marL="0" lvl="7" indent="0" algn="r">
              <a:lnSpc>
                <a:spcPct val="100000"/>
              </a:lnSpc>
              <a:spcBef>
                <a:spcPts val="0"/>
              </a:spcBef>
              <a:buClr>
                <a:schemeClr val="lt1"/>
              </a:buClr>
              <a:buSzPts val="600"/>
              <a:buNone/>
              <a:defRPr sz="600" b="0">
                <a:solidFill>
                  <a:schemeClr val="lt1"/>
                </a:solidFill>
                <a:latin typeface="Arial"/>
                <a:ea typeface="Arial"/>
                <a:cs typeface="Arial"/>
                <a:sym typeface="Arial"/>
              </a:defRPr>
            </a:lvl8pPr>
            <a:lvl9pPr marL="0" lvl="8" indent="0" algn="r">
              <a:lnSpc>
                <a:spcPct val="100000"/>
              </a:lnSpc>
              <a:spcBef>
                <a:spcPts val="0"/>
              </a:spcBef>
              <a:buClr>
                <a:schemeClr val="lt1"/>
              </a:buClr>
              <a:buSzPts val="600"/>
              <a:buNone/>
              <a:defRPr sz="600" b="0">
                <a:solidFill>
                  <a:schemeClr val="lt1"/>
                </a:solidFill>
                <a:latin typeface="Arial"/>
                <a:ea typeface="Arial"/>
                <a:cs typeface="Arial"/>
                <a:sym typeface="Arial"/>
              </a:defRPr>
            </a:lvl9pPr>
          </a:lstStyle>
          <a:p>
            <a:pPr marL="0" lvl="0" indent="0" algn="r" rtl="0">
              <a:spcBef>
                <a:spcPts val="0"/>
              </a:spcBef>
              <a:spcAft>
                <a:spcPts val="0"/>
              </a:spcAft>
              <a:buNone/>
            </a:pPr>
            <a:r>
              <a:rPr lang="en-US"/>
              <a:t>Page </a:t>
            </a:r>
            <a:fld id="{00000000-1234-1234-1234-123412341234}" type="slidenum">
              <a:rPr lang="en-US"/>
              <a:t>‹#›</a:t>
            </a:fld>
            <a:endParaRPr/>
          </a:p>
        </p:txBody>
      </p:sp>
      <p:sp>
        <p:nvSpPr>
          <p:cNvPr id="181" name="Google Shape;181;p36"/>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36"/>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3" name="Google Shape;183;p36"/>
          <p:cNvSpPr/>
          <p:nvPr/>
        </p:nvSpPr>
        <p:spPr>
          <a:xfrm>
            <a:off x="538164" y="4896000"/>
            <a:ext cx="216342" cy="62281"/>
          </a:xfrm>
          <a:custGeom>
            <a:avLst/>
            <a:gdLst/>
            <a:ahLst/>
            <a:cxnLst/>
            <a:rect l="l" t="t" r="r" b="b"/>
            <a:pathLst>
              <a:path w="120190" h="120042" extrusionOk="0">
                <a:moveTo>
                  <a:pt x="2825" y="0"/>
                </a:moveTo>
                <a:cubicBezTo>
                  <a:pt x="1226" y="0"/>
                  <a:pt x="0" y="4193"/>
                  <a:pt x="0" y="9853"/>
                </a:cubicBezTo>
                <a:lnTo>
                  <a:pt x="0" y="120042"/>
                </a:lnTo>
                <a:lnTo>
                  <a:pt x="9052" y="120042"/>
                </a:lnTo>
                <a:lnTo>
                  <a:pt x="9052" y="22851"/>
                </a:lnTo>
                <a:lnTo>
                  <a:pt x="20665" y="22851"/>
                </a:lnTo>
                <a:cubicBezTo>
                  <a:pt x="24079" y="22851"/>
                  <a:pt x="25389" y="28302"/>
                  <a:pt x="25389" y="39413"/>
                </a:cubicBezTo>
                <a:cubicBezTo>
                  <a:pt x="25389" y="48847"/>
                  <a:pt x="23923" y="56394"/>
                  <a:pt x="20532" y="56394"/>
                </a:cubicBezTo>
                <a:lnTo>
                  <a:pt x="14967" y="56394"/>
                </a:lnTo>
                <a:cubicBezTo>
                  <a:pt x="13993" y="56394"/>
                  <a:pt x="13392" y="60042"/>
                  <a:pt x="13885" y="62977"/>
                </a:cubicBezTo>
                <a:lnTo>
                  <a:pt x="24475" y="120042"/>
                </a:lnTo>
                <a:lnTo>
                  <a:pt x="34886" y="120042"/>
                </a:lnTo>
                <a:lnTo>
                  <a:pt x="25449" y="75556"/>
                </a:lnTo>
                <a:cubicBezTo>
                  <a:pt x="30017" y="73501"/>
                  <a:pt x="33792" y="65157"/>
                  <a:pt x="33792" y="38826"/>
                </a:cubicBezTo>
                <a:cubicBezTo>
                  <a:pt x="33792" y="11111"/>
                  <a:pt x="30366" y="0"/>
                  <a:pt x="21975" y="0"/>
                </a:cubicBezTo>
                <a:close/>
                <a:moveTo>
                  <a:pt x="36509" y="0"/>
                </a:moveTo>
                <a:lnTo>
                  <a:pt x="44335" y="114214"/>
                </a:lnTo>
                <a:cubicBezTo>
                  <a:pt x="44575" y="117610"/>
                  <a:pt x="45441" y="120042"/>
                  <a:pt x="46451" y="120042"/>
                </a:cubicBezTo>
                <a:lnTo>
                  <a:pt x="51896" y="120042"/>
                </a:lnTo>
                <a:cubicBezTo>
                  <a:pt x="52810" y="120042"/>
                  <a:pt x="53627" y="118029"/>
                  <a:pt x="53940" y="115010"/>
                </a:cubicBezTo>
                <a:lnTo>
                  <a:pt x="61285" y="44235"/>
                </a:lnTo>
                <a:lnTo>
                  <a:pt x="68630" y="115010"/>
                </a:lnTo>
                <a:cubicBezTo>
                  <a:pt x="68943" y="118029"/>
                  <a:pt x="69760" y="120042"/>
                  <a:pt x="70686" y="120042"/>
                </a:cubicBezTo>
                <a:lnTo>
                  <a:pt x="76119" y="120042"/>
                </a:lnTo>
                <a:cubicBezTo>
                  <a:pt x="77129" y="120042"/>
                  <a:pt x="78007" y="117610"/>
                  <a:pt x="78235" y="114214"/>
                </a:cubicBezTo>
                <a:lnTo>
                  <a:pt x="86061" y="0"/>
                </a:lnTo>
                <a:lnTo>
                  <a:pt x="76792" y="0"/>
                </a:lnTo>
                <a:lnTo>
                  <a:pt x="72489" y="74046"/>
                </a:lnTo>
                <a:lnTo>
                  <a:pt x="65733" y="5157"/>
                </a:lnTo>
                <a:cubicBezTo>
                  <a:pt x="65432" y="2055"/>
                  <a:pt x="64603" y="0"/>
                  <a:pt x="63665" y="0"/>
                </a:cubicBezTo>
                <a:lnTo>
                  <a:pt x="58905" y="0"/>
                </a:lnTo>
                <a:cubicBezTo>
                  <a:pt x="57979" y="0"/>
                  <a:pt x="57150" y="2055"/>
                  <a:pt x="56849" y="5157"/>
                </a:cubicBezTo>
                <a:lnTo>
                  <a:pt x="50081" y="74046"/>
                </a:lnTo>
                <a:lnTo>
                  <a:pt x="45777" y="0"/>
                </a:lnTo>
                <a:close/>
                <a:moveTo>
                  <a:pt x="92901" y="0"/>
                </a:moveTo>
                <a:cubicBezTo>
                  <a:pt x="91302" y="0"/>
                  <a:pt x="90076" y="4193"/>
                  <a:pt x="90076" y="9853"/>
                </a:cubicBezTo>
                <a:lnTo>
                  <a:pt x="90076" y="110147"/>
                </a:lnTo>
                <a:cubicBezTo>
                  <a:pt x="90076" y="115597"/>
                  <a:pt x="91338" y="120042"/>
                  <a:pt x="92901" y="120042"/>
                </a:cubicBezTo>
                <a:lnTo>
                  <a:pt x="120190" y="120042"/>
                </a:lnTo>
                <a:lnTo>
                  <a:pt x="120190" y="96017"/>
                </a:lnTo>
                <a:lnTo>
                  <a:pt x="98816" y="96017"/>
                </a:lnTo>
                <a:lnTo>
                  <a:pt x="98816" y="70356"/>
                </a:lnTo>
                <a:lnTo>
                  <a:pt x="116547" y="70356"/>
                </a:lnTo>
                <a:lnTo>
                  <a:pt x="116547" y="47296"/>
                </a:lnTo>
                <a:lnTo>
                  <a:pt x="98816" y="47296"/>
                </a:lnTo>
                <a:lnTo>
                  <a:pt x="98816" y="23270"/>
                </a:lnTo>
                <a:lnTo>
                  <a:pt x="119949" y="23270"/>
                </a:lnTo>
                <a:lnTo>
                  <a:pt x="1199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6"/>
          <p:cNvSpPr txBox="1">
            <a:spLocks noGrp="1"/>
          </p:cNvSpPr>
          <p:nvPr>
            <p:ph type="body" idx="1"/>
          </p:nvPr>
        </p:nvSpPr>
        <p:spPr>
          <a:xfrm>
            <a:off x="538163" y="358776"/>
            <a:ext cx="8062913" cy="68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lt1"/>
              </a:buClr>
              <a:buSzPts val="2100"/>
              <a:buFont typeface="Arial"/>
              <a:buNone/>
              <a:defRPr sz="2100" b="1">
                <a:solidFill>
                  <a:schemeClr val="lt1"/>
                </a:solidFill>
                <a:latin typeface="Arial"/>
                <a:ea typeface="Arial"/>
                <a:cs typeface="Arial"/>
                <a:sym typeface="Arial"/>
              </a:defRPr>
            </a:lvl1pPr>
            <a:lvl2pPr marL="914400" lvl="1" indent="-228600" algn="l">
              <a:lnSpc>
                <a:spcPct val="100000"/>
              </a:lnSpc>
              <a:spcBef>
                <a:spcPts val="0"/>
              </a:spcBef>
              <a:spcAft>
                <a:spcPts val="0"/>
              </a:spcAft>
              <a:buClr>
                <a:srgbClr val="3ED8C3"/>
              </a:buClr>
              <a:buSzPts val="2100"/>
              <a:buFont typeface="Arial"/>
              <a:buNone/>
              <a:defRPr sz="2100" b="1">
                <a:solidFill>
                  <a:srgbClr val="3ED8C3"/>
                </a:solidFill>
                <a:latin typeface="Arial"/>
                <a:ea typeface="Arial"/>
                <a:cs typeface="Arial"/>
                <a:sym typeface="Arial"/>
              </a:defRPr>
            </a:lvl2pPr>
            <a:lvl3pPr marL="1371600" lvl="2" indent="-228600" algn="l">
              <a:lnSpc>
                <a:spcPct val="100000"/>
              </a:lnSpc>
              <a:spcBef>
                <a:spcPts val="0"/>
              </a:spcBef>
              <a:spcAft>
                <a:spcPts val="0"/>
              </a:spcAft>
              <a:buSzPts val="2100"/>
              <a:buNone/>
              <a:defRPr sz="2100" b="1">
                <a:solidFill>
                  <a:srgbClr val="3ED8C3"/>
                </a:solidFill>
                <a:latin typeface="Arial"/>
                <a:ea typeface="Arial"/>
                <a:cs typeface="Arial"/>
                <a:sym typeface="Arial"/>
              </a:defRPr>
            </a:lvl3pPr>
            <a:lvl4pPr marL="1828800" lvl="3" indent="-228600" algn="l">
              <a:lnSpc>
                <a:spcPct val="100000"/>
              </a:lnSpc>
              <a:spcBef>
                <a:spcPts val="0"/>
              </a:spcBef>
              <a:spcAft>
                <a:spcPts val="0"/>
              </a:spcAft>
              <a:buSzPts val="2100"/>
              <a:buNone/>
              <a:defRPr sz="2100" b="1">
                <a:solidFill>
                  <a:srgbClr val="3ED8C3"/>
                </a:solidFill>
                <a:latin typeface="Arial"/>
                <a:ea typeface="Arial"/>
                <a:cs typeface="Arial"/>
                <a:sym typeface="Arial"/>
              </a:defRPr>
            </a:lvl4pPr>
            <a:lvl5pPr marL="2286000" lvl="4" indent="-228600" algn="l">
              <a:lnSpc>
                <a:spcPct val="100000"/>
              </a:lnSpc>
              <a:spcBef>
                <a:spcPts val="0"/>
              </a:spcBef>
              <a:spcAft>
                <a:spcPts val="0"/>
              </a:spcAft>
              <a:buSzPts val="2100"/>
              <a:buNone/>
              <a:defRPr sz="2100" b="1">
                <a:solidFill>
                  <a:srgbClr val="3ED8C3"/>
                </a:solidFill>
                <a:latin typeface="Arial"/>
                <a:ea typeface="Arial"/>
                <a:cs typeface="Arial"/>
                <a:sym typeface="Arial"/>
              </a:defRPr>
            </a:lvl5pPr>
            <a:lvl6pPr marL="2743200" lvl="5" indent="-228600" algn="l">
              <a:lnSpc>
                <a:spcPct val="100000"/>
              </a:lnSpc>
              <a:spcBef>
                <a:spcPts val="0"/>
              </a:spcBef>
              <a:spcAft>
                <a:spcPts val="0"/>
              </a:spcAft>
              <a:buSzPts val="2100"/>
              <a:buNone/>
              <a:defRPr sz="2100" b="1">
                <a:solidFill>
                  <a:srgbClr val="3ED8C3"/>
                </a:solidFill>
                <a:latin typeface="Arial"/>
                <a:ea typeface="Arial"/>
                <a:cs typeface="Arial"/>
                <a:sym typeface="Arial"/>
              </a:defRPr>
            </a:lvl6pPr>
            <a:lvl7pPr marL="3200400" lvl="6" indent="-228600" algn="l">
              <a:lnSpc>
                <a:spcPct val="100000"/>
              </a:lnSpc>
              <a:spcBef>
                <a:spcPts val="0"/>
              </a:spcBef>
              <a:spcAft>
                <a:spcPts val="0"/>
              </a:spcAft>
              <a:buSzPts val="2100"/>
              <a:buNone/>
              <a:defRPr sz="2100" b="1">
                <a:solidFill>
                  <a:srgbClr val="3ED8C3"/>
                </a:solidFill>
                <a:latin typeface="Arial"/>
                <a:ea typeface="Arial"/>
                <a:cs typeface="Arial"/>
                <a:sym typeface="Arial"/>
              </a:defRPr>
            </a:lvl7pPr>
            <a:lvl8pPr marL="3657600" lvl="7" indent="-228600" algn="l">
              <a:lnSpc>
                <a:spcPct val="100000"/>
              </a:lnSpc>
              <a:spcBef>
                <a:spcPts val="0"/>
              </a:spcBef>
              <a:spcAft>
                <a:spcPts val="0"/>
              </a:spcAft>
              <a:buSzPts val="2100"/>
              <a:buFont typeface="Arial"/>
              <a:buNone/>
              <a:defRPr sz="2100" b="1">
                <a:solidFill>
                  <a:srgbClr val="3ED8C3"/>
                </a:solidFill>
                <a:latin typeface="Arial"/>
                <a:ea typeface="Arial"/>
                <a:cs typeface="Arial"/>
                <a:sym typeface="Arial"/>
              </a:defRPr>
            </a:lvl8pPr>
            <a:lvl9pPr marL="4114800" lvl="8" indent="-228600" algn="l">
              <a:lnSpc>
                <a:spcPct val="100000"/>
              </a:lnSpc>
              <a:spcBef>
                <a:spcPts val="0"/>
              </a:spcBef>
              <a:spcAft>
                <a:spcPts val="0"/>
              </a:spcAft>
              <a:buSzPts val="2100"/>
              <a:buFont typeface="Arial"/>
              <a:buNone/>
              <a:defRPr sz="2100" b="1" i="0" u="none" strike="noStrike">
                <a:solidFill>
                  <a:srgbClr val="3ED8C3"/>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22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ight full screen with footer">
  <p:cSld name="Light full screen with footer">
    <p:spTree>
      <p:nvGrpSpPr>
        <p:cNvPr id="1" name="Shape 185"/>
        <p:cNvGrpSpPr/>
        <p:nvPr/>
      </p:nvGrpSpPr>
      <p:grpSpPr>
        <a:xfrm>
          <a:off x="0" y="0"/>
          <a:ext cx="0" cy="0"/>
          <a:chOff x="0" y="0"/>
          <a:chExt cx="0" cy="0"/>
        </a:xfrm>
      </p:grpSpPr>
      <p:pic>
        <p:nvPicPr>
          <p:cNvPr id="186" name="Google Shape;186;p37"/>
          <p:cNvPicPr preferRelativeResize="0">
            <a:picLocks noGrp="1"/>
          </p:cNvPicPr>
          <p:nvPr>
            <p:ph type="pic" idx="2"/>
          </p:nvPr>
        </p:nvPicPr>
        <p:blipFill/>
        <p:spPr>
          <a:xfrm>
            <a:off x="1" y="0"/>
            <a:ext cx="9144000" cy="5148263"/>
          </a:xfrm>
          <a:prstGeom prst="rect">
            <a:avLst/>
          </a:prstGeom>
          <a:blipFill rotWithShape="1">
            <a:blip r:embed="rId2">
              <a:alphaModFix/>
            </a:blip>
            <a:stretch>
              <a:fillRect/>
            </a:stretch>
          </a:blipFill>
          <a:ln>
            <a:noFill/>
          </a:ln>
        </p:spPr>
      </p:pic>
      <p:sp>
        <p:nvSpPr>
          <p:cNvPr id="187" name="Google Shape;187;p37"/>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188" name="Google Shape;188;p37"/>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37"/>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37"/>
          <p:cNvSpPr/>
          <p:nvPr/>
        </p:nvSpPr>
        <p:spPr>
          <a:xfrm>
            <a:off x="538164" y="4896000"/>
            <a:ext cx="216342" cy="62281"/>
          </a:xfrm>
          <a:custGeom>
            <a:avLst/>
            <a:gdLst/>
            <a:ahLst/>
            <a:cxnLst/>
            <a:rect l="l" t="t" r="r" b="b"/>
            <a:pathLst>
              <a:path w="120190" h="120042" extrusionOk="0">
                <a:moveTo>
                  <a:pt x="2825" y="0"/>
                </a:moveTo>
                <a:cubicBezTo>
                  <a:pt x="1226" y="0"/>
                  <a:pt x="0" y="4193"/>
                  <a:pt x="0" y="9853"/>
                </a:cubicBezTo>
                <a:lnTo>
                  <a:pt x="0" y="120042"/>
                </a:lnTo>
                <a:lnTo>
                  <a:pt x="9052" y="120042"/>
                </a:lnTo>
                <a:lnTo>
                  <a:pt x="9052" y="22851"/>
                </a:lnTo>
                <a:lnTo>
                  <a:pt x="20665" y="22851"/>
                </a:lnTo>
                <a:cubicBezTo>
                  <a:pt x="24079" y="22851"/>
                  <a:pt x="25389" y="28302"/>
                  <a:pt x="25389" y="39413"/>
                </a:cubicBezTo>
                <a:cubicBezTo>
                  <a:pt x="25389" y="48847"/>
                  <a:pt x="23923" y="56394"/>
                  <a:pt x="20532" y="56394"/>
                </a:cubicBezTo>
                <a:lnTo>
                  <a:pt x="14967" y="56394"/>
                </a:lnTo>
                <a:cubicBezTo>
                  <a:pt x="13993" y="56394"/>
                  <a:pt x="13392" y="60042"/>
                  <a:pt x="13885" y="62977"/>
                </a:cubicBezTo>
                <a:lnTo>
                  <a:pt x="24475" y="120042"/>
                </a:lnTo>
                <a:lnTo>
                  <a:pt x="34886" y="120042"/>
                </a:lnTo>
                <a:lnTo>
                  <a:pt x="25449" y="75556"/>
                </a:lnTo>
                <a:cubicBezTo>
                  <a:pt x="30017" y="73501"/>
                  <a:pt x="33792" y="65157"/>
                  <a:pt x="33792" y="38826"/>
                </a:cubicBezTo>
                <a:cubicBezTo>
                  <a:pt x="33792" y="11111"/>
                  <a:pt x="30366" y="0"/>
                  <a:pt x="21975" y="0"/>
                </a:cubicBezTo>
                <a:close/>
                <a:moveTo>
                  <a:pt x="36509" y="0"/>
                </a:moveTo>
                <a:lnTo>
                  <a:pt x="44335" y="114214"/>
                </a:lnTo>
                <a:cubicBezTo>
                  <a:pt x="44575" y="117610"/>
                  <a:pt x="45441" y="120042"/>
                  <a:pt x="46451" y="120042"/>
                </a:cubicBezTo>
                <a:lnTo>
                  <a:pt x="51896" y="120042"/>
                </a:lnTo>
                <a:cubicBezTo>
                  <a:pt x="52810" y="120042"/>
                  <a:pt x="53627" y="118029"/>
                  <a:pt x="53940" y="115010"/>
                </a:cubicBezTo>
                <a:lnTo>
                  <a:pt x="61285" y="44235"/>
                </a:lnTo>
                <a:lnTo>
                  <a:pt x="68630" y="115010"/>
                </a:lnTo>
                <a:cubicBezTo>
                  <a:pt x="68943" y="118029"/>
                  <a:pt x="69760" y="120042"/>
                  <a:pt x="70686" y="120042"/>
                </a:cubicBezTo>
                <a:lnTo>
                  <a:pt x="76119" y="120042"/>
                </a:lnTo>
                <a:cubicBezTo>
                  <a:pt x="77129" y="120042"/>
                  <a:pt x="78007" y="117610"/>
                  <a:pt x="78235" y="114214"/>
                </a:cubicBezTo>
                <a:lnTo>
                  <a:pt x="86061" y="0"/>
                </a:lnTo>
                <a:lnTo>
                  <a:pt x="76792" y="0"/>
                </a:lnTo>
                <a:lnTo>
                  <a:pt x="72489" y="74046"/>
                </a:lnTo>
                <a:lnTo>
                  <a:pt x="65733" y="5157"/>
                </a:lnTo>
                <a:cubicBezTo>
                  <a:pt x="65432" y="2055"/>
                  <a:pt x="64603" y="0"/>
                  <a:pt x="63665" y="0"/>
                </a:cubicBezTo>
                <a:lnTo>
                  <a:pt x="58905" y="0"/>
                </a:lnTo>
                <a:cubicBezTo>
                  <a:pt x="57979" y="0"/>
                  <a:pt x="57150" y="2055"/>
                  <a:pt x="56849" y="5157"/>
                </a:cubicBezTo>
                <a:lnTo>
                  <a:pt x="50081" y="74046"/>
                </a:lnTo>
                <a:lnTo>
                  <a:pt x="45777" y="0"/>
                </a:lnTo>
                <a:close/>
                <a:moveTo>
                  <a:pt x="92901" y="0"/>
                </a:moveTo>
                <a:cubicBezTo>
                  <a:pt x="91302" y="0"/>
                  <a:pt x="90076" y="4193"/>
                  <a:pt x="90076" y="9853"/>
                </a:cubicBezTo>
                <a:lnTo>
                  <a:pt x="90076" y="110147"/>
                </a:lnTo>
                <a:cubicBezTo>
                  <a:pt x="90076" y="115597"/>
                  <a:pt x="91338" y="120042"/>
                  <a:pt x="92901" y="120042"/>
                </a:cubicBezTo>
                <a:lnTo>
                  <a:pt x="120190" y="120042"/>
                </a:lnTo>
                <a:lnTo>
                  <a:pt x="120190" y="96017"/>
                </a:lnTo>
                <a:lnTo>
                  <a:pt x="98816" y="96017"/>
                </a:lnTo>
                <a:lnTo>
                  <a:pt x="98816" y="70356"/>
                </a:lnTo>
                <a:lnTo>
                  <a:pt x="116547" y="70356"/>
                </a:lnTo>
                <a:lnTo>
                  <a:pt x="116547" y="47296"/>
                </a:lnTo>
                <a:lnTo>
                  <a:pt x="98816" y="47296"/>
                </a:lnTo>
                <a:lnTo>
                  <a:pt x="98816" y="23270"/>
                </a:lnTo>
                <a:lnTo>
                  <a:pt x="119949" y="23270"/>
                </a:lnTo>
                <a:lnTo>
                  <a:pt x="119949" y="0"/>
                </a:lnTo>
                <a:close/>
              </a:path>
            </a:pathLst>
          </a:custGeom>
          <a:solidFill>
            <a:srgbClr val="1D4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7"/>
          <p:cNvSpPr txBox="1">
            <a:spLocks noGrp="1"/>
          </p:cNvSpPr>
          <p:nvPr>
            <p:ph type="body" idx="1"/>
          </p:nvPr>
        </p:nvSpPr>
        <p:spPr>
          <a:xfrm>
            <a:off x="538163" y="358776"/>
            <a:ext cx="8062913" cy="68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2100"/>
              <a:buFont typeface="Arial"/>
              <a:buNone/>
              <a:defRPr sz="2100" b="1">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2100"/>
              <a:buFont typeface="Arial"/>
              <a:buNone/>
              <a:defRPr sz="21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2100"/>
              <a:buFont typeface="Arial"/>
              <a:buNone/>
              <a:defRPr sz="21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2100"/>
              <a:buFont typeface="Arial"/>
              <a:buNone/>
              <a:defRPr sz="2100" b="1" i="0" u="none" strike="noStrike">
                <a:solidFill>
                  <a:schemeClr val="accent5"/>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22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headline">
  <p:cSld name="Picture with headline">
    <p:spTree>
      <p:nvGrpSpPr>
        <p:cNvPr id="1" name="Shape 192"/>
        <p:cNvGrpSpPr/>
        <p:nvPr/>
      </p:nvGrpSpPr>
      <p:grpSpPr>
        <a:xfrm>
          <a:off x="0" y="0"/>
          <a:ext cx="0" cy="0"/>
          <a:chOff x="0" y="0"/>
          <a:chExt cx="0" cy="0"/>
        </a:xfrm>
      </p:grpSpPr>
      <p:sp>
        <p:nvSpPr>
          <p:cNvPr id="193" name="Google Shape;193;p38"/>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194" name="Google Shape;194;p38"/>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5" name="Google Shape;195;p38"/>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38"/>
          <p:cNvSpPr>
            <a:spLocks noGrp="1"/>
          </p:cNvSpPr>
          <p:nvPr>
            <p:ph type="pic" idx="2"/>
          </p:nvPr>
        </p:nvSpPr>
        <p:spPr>
          <a:xfrm>
            <a:off x="0" y="0"/>
            <a:ext cx="9144001" cy="3562349"/>
          </a:xfrm>
          <a:prstGeom prst="rect">
            <a:avLst/>
          </a:prstGeom>
          <a:solidFill>
            <a:srgbClr val="C2C3C5"/>
          </a:solidFill>
          <a:ln>
            <a:noFill/>
          </a:ln>
        </p:spPr>
      </p:sp>
      <p:grpSp>
        <p:nvGrpSpPr>
          <p:cNvPr id="197" name="Google Shape;197;p38"/>
          <p:cNvGrpSpPr/>
          <p:nvPr/>
        </p:nvGrpSpPr>
        <p:grpSpPr>
          <a:xfrm>
            <a:off x="5475539" y="1"/>
            <a:ext cx="3669653" cy="3277720"/>
            <a:chOff x="-50" y="0"/>
            <a:chExt cx="3001025" cy="3001575"/>
          </a:xfrm>
        </p:grpSpPr>
        <p:sp>
          <p:nvSpPr>
            <p:cNvPr id="198" name="Google Shape;198;p38"/>
            <p:cNvSpPr/>
            <p:nvPr/>
          </p:nvSpPr>
          <p:spPr>
            <a:xfrm>
              <a:off x="817400" y="0"/>
              <a:ext cx="2183575" cy="3001575"/>
            </a:xfrm>
            <a:custGeom>
              <a:avLst/>
              <a:gdLst/>
              <a:ahLst/>
              <a:cxnLst/>
              <a:rect l="l" t="t" r="r" b="b"/>
              <a:pathLst>
                <a:path w="87343" h="120063" extrusionOk="0">
                  <a:moveTo>
                    <a:pt x="87342" y="104798"/>
                  </a:moveTo>
                  <a:cubicBezTo>
                    <a:pt x="87173" y="104524"/>
                    <a:pt x="87003" y="104246"/>
                    <a:pt x="86834" y="103963"/>
                  </a:cubicBezTo>
                  <a:cubicBezTo>
                    <a:pt x="82934" y="97332"/>
                    <a:pt x="81413" y="89512"/>
                    <a:pt x="81413" y="81166"/>
                  </a:cubicBezTo>
                  <a:cubicBezTo>
                    <a:pt x="81413" y="80345"/>
                    <a:pt x="81429" y="79518"/>
                    <a:pt x="81456" y="78688"/>
                  </a:cubicBezTo>
                  <a:cubicBezTo>
                    <a:pt x="81827" y="68266"/>
                    <a:pt x="84029" y="57491"/>
                    <a:pt x="87342" y="46455"/>
                  </a:cubicBezTo>
                  <a:lnTo>
                    <a:pt x="87342" y="47440"/>
                  </a:lnTo>
                  <a:cubicBezTo>
                    <a:pt x="84183" y="58149"/>
                    <a:pt x="82095" y="68597"/>
                    <a:pt x="81736" y="78697"/>
                  </a:cubicBezTo>
                  <a:cubicBezTo>
                    <a:pt x="81705" y="79527"/>
                    <a:pt x="81693" y="80349"/>
                    <a:pt x="81693" y="81166"/>
                  </a:cubicBezTo>
                  <a:cubicBezTo>
                    <a:pt x="81693" y="89472"/>
                    <a:pt x="83206" y="97221"/>
                    <a:pt x="87066" y="103791"/>
                  </a:cubicBezTo>
                  <a:cubicBezTo>
                    <a:pt x="87157" y="103945"/>
                    <a:pt x="87252" y="104100"/>
                    <a:pt x="87342" y="104254"/>
                  </a:cubicBezTo>
                  <a:close/>
                  <a:moveTo>
                    <a:pt x="22653" y="81904"/>
                  </a:moveTo>
                  <a:cubicBezTo>
                    <a:pt x="25592" y="74235"/>
                    <a:pt x="29027" y="66433"/>
                    <a:pt x="32864" y="58542"/>
                  </a:cubicBezTo>
                  <a:cubicBezTo>
                    <a:pt x="37497" y="48995"/>
                    <a:pt x="42560" y="39324"/>
                    <a:pt x="47291" y="29666"/>
                  </a:cubicBezTo>
                  <a:cubicBezTo>
                    <a:pt x="52181" y="19691"/>
                    <a:pt x="56431" y="9671"/>
                    <a:pt x="59780" y="0"/>
                  </a:cubicBezTo>
                  <a:lnTo>
                    <a:pt x="60076" y="0"/>
                  </a:lnTo>
                  <a:cubicBezTo>
                    <a:pt x="56719" y="9719"/>
                    <a:pt x="52448" y="19792"/>
                    <a:pt x="47536" y="29817"/>
                  </a:cubicBezTo>
                  <a:cubicBezTo>
                    <a:pt x="42800" y="39479"/>
                    <a:pt x="37738" y="49154"/>
                    <a:pt x="33109" y="58688"/>
                  </a:cubicBezTo>
                  <a:cubicBezTo>
                    <a:pt x="29275" y="66574"/>
                    <a:pt x="25844" y="74367"/>
                    <a:pt x="22905" y="82028"/>
                  </a:cubicBezTo>
                  <a:cubicBezTo>
                    <a:pt x="22877" y="82107"/>
                    <a:pt x="22794" y="82143"/>
                    <a:pt x="22724" y="82112"/>
                  </a:cubicBezTo>
                  <a:cubicBezTo>
                    <a:pt x="22653" y="82076"/>
                    <a:pt x="22621" y="81984"/>
                    <a:pt x="22653" y="81904"/>
                  </a:cubicBezTo>
                  <a:close/>
                  <a:moveTo>
                    <a:pt x="20316" y="78237"/>
                  </a:moveTo>
                  <a:cubicBezTo>
                    <a:pt x="22574" y="72887"/>
                    <a:pt x="25052" y="67480"/>
                    <a:pt x="27723" y="62023"/>
                  </a:cubicBezTo>
                  <a:cubicBezTo>
                    <a:pt x="32419" y="52445"/>
                    <a:pt x="37576" y="42735"/>
                    <a:pt x="42418" y="33033"/>
                  </a:cubicBezTo>
                  <a:cubicBezTo>
                    <a:pt x="47981" y="21900"/>
                    <a:pt x="52799" y="10713"/>
                    <a:pt x="56471" y="0"/>
                  </a:cubicBezTo>
                  <a:lnTo>
                    <a:pt x="56766" y="0"/>
                  </a:lnTo>
                  <a:cubicBezTo>
                    <a:pt x="53087" y="10767"/>
                    <a:pt x="48249" y="22006"/>
                    <a:pt x="42658" y="33188"/>
                  </a:cubicBezTo>
                  <a:cubicBezTo>
                    <a:pt x="37816" y="42889"/>
                    <a:pt x="32659" y="52604"/>
                    <a:pt x="27963" y="62174"/>
                  </a:cubicBezTo>
                  <a:cubicBezTo>
                    <a:pt x="25296" y="67625"/>
                    <a:pt x="22822" y="73028"/>
                    <a:pt x="20569" y="78370"/>
                  </a:cubicBezTo>
                  <a:cubicBezTo>
                    <a:pt x="20537" y="78449"/>
                    <a:pt x="20454" y="78480"/>
                    <a:pt x="20383" y="78445"/>
                  </a:cubicBezTo>
                  <a:cubicBezTo>
                    <a:pt x="20316" y="78405"/>
                    <a:pt x="20285" y="78312"/>
                    <a:pt x="20316" y="78237"/>
                  </a:cubicBezTo>
                  <a:close/>
                  <a:moveTo>
                    <a:pt x="18193" y="74738"/>
                  </a:moveTo>
                  <a:cubicBezTo>
                    <a:pt x="19591" y="71681"/>
                    <a:pt x="21053" y="68602"/>
                    <a:pt x="22582" y="65514"/>
                  </a:cubicBezTo>
                  <a:cubicBezTo>
                    <a:pt x="27337" y="55896"/>
                    <a:pt x="32589" y="46137"/>
                    <a:pt x="37549" y="36399"/>
                  </a:cubicBezTo>
                  <a:cubicBezTo>
                    <a:pt x="43805" y="24104"/>
                    <a:pt x="49226" y="11738"/>
                    <a:pt x="53197" y="0"/>
                  </a:cubicBezTo>
                  <a:lnTo>
                    <a:pt x="53496" y="0"/>
                  </a:lnTo>
                  <a:cubicBezTo>
                    <a:pt x="49513" y="11791"/>
                    <a:pt x="44069" y="24210"/>
                    <a:pt x="37789" y="36554"/>
                  </a:cubicBezTo>
                  <a:cubicBezTo>
                    <a:pt x="32825" y="46296"/>
                    <a:pt x="27577" y="56055"/>
                    <a:pt x="22826" y="65664"/>
                  </a:cubicBezTo>
                  <a:cubicBezTo>
                    <a:pt x="21297" y="68752"/>
                    <a:pt x="19836" y="71822"/>
                    <a:pt x="18441" y="74880"/>
                  </a:cubicBezTo>
                  <a:cubicBezTo>
                    <a:pt x="18406" y="74959"/>
                    <a:pt x="18323" y="74986"/>
                    <a:pt x="18256" y="74950"/>
                  </a:cubicBezTo>
                  <a:cubicBezTo>
                    <a:pt x="18185" y="74911"/>
                    <a:pt x="18157" y="74813"/>
                    <a:pt x="18193" y="74738"/>
                  </a:cubicBezTo>
                  <a:close/>
                  <a:moveTo>
                    <a:pt x="56416" y="115467"/>
                  </a:moveTo>
                  <a:cubicBezTo>
                    <a:pt x="55112" y="110943"/>
                    <a:pt x="54572" y="106066"/>
                    <a:pt x="54572" y="100998"/>
                  </a:cubicBezTo>
                  <a:cubicBezTo>
                    <a:pt x="54572" y="100163"/>
                    <a:pt x="54588" y="99324"/>
                    <a:pt x="54615" y="98476"/>
                  </a:cubicBezTo>
                  <a:cubicBezTo>
                    <a:pt x="55352" y="77212"/>
                    <a:pt x="63413" y="54301"/>
                    <a:pt x="73991" y="30638"/>
                  </a:cubicBezTo>
                  <a:cubicBezTo>
                    <a:pt x="78119" y="21409"/>
                    <a:pt x="82461" y="12065"/>
                    <a:pt x="86279" y="2757"/>
                  </a:cubicBezTo>
                  <a:cubicBezTo>
                    <a:pt x="86641" y="1873"/>
                    <a:pt x="87000" y="990"/>
                    <a:pt x="87342" y="106"/>
                  </a:cubicBezTo>
                  <a:lnTo>
                    <a:pt x="87342" y="875"/>
                  </a:lnTo>
                  <a:cubicBezTo>
                    <a:pt x="87078" y="1546"/>
                    <a:pt x="86806" y="2218"/>
                    <a:pt x="86531" y="2889"/>
                  </a:cubicBezTo>
                  <a:cubicBezTo>
                    <a:pt x="82709" y="12202"/>
                    <a:pt x="78364" y="21551"/>
                    <a:pt x="74239" y="30775"/>
                  </a:cubicBezTo>
                  <a:cubicBezTo>
                    <a:pt x="63669" y="54429"/>
                    <a:pt x="55624" y="77301"/>
                    <a:pt x="54895" y="98489"/>
                  </a:cubicBezTo>
                  <a:cubicBezTo>
                    <a:pt x="54867" y="99328"/>
                    <a:pt x="54852" y="100168"/>
                    <a:pt x="54852" y="100998"/>
                  </a:cubicBezTo>
                  <a:cubicBezTo>
                    <a:pt x="54852" y="106039"/>
                    <a:pt x="55387" y="110886"/>
                    <a:pt x="56680" y="115370"/>
                  </a:cubicBezTo>
                  <a:cubicBezTo>
                    <a:pt x="56703" y="115454"/>
                    <a:pt x="56664" y="115538"/>
                    <a:pt x="56589" y="115564"/>
                  </a:cubicBezTo>
                  <a:cubicBezTo>
                    <a:pt x="56518" y="115591"/>
                    <a:pt x="56439" y="115547"/>
                    <a:pt x="56416" y="115467"/>
                  </a:cubicBezTo>
                  <a:close/>
                  <a:moveTo>
                    <a:pt x="73668" y="120013"/>
                  </a:moveTo>
                  <a:cubicBezTo>
                    <a:pt x="72801" y="118962"/>
                    <a:pt x="72005" y="117871"/>
                    <a:pt x="71280" y="116735"/>
                  </a:cubicBezTo>
                  <a:cubicBezTo>
                    <a:pt x="66931" y="109945"/>
                    <a:pt x="65308" y="101789"/>
                    <a:pt x="65308" y="93064"/>
                  </a:cubicBezTo>
                  <a:cubicBezTo>
                    <a:pt x="65308" y="92238"/>
                    <a:pt x="65323" y="91403"/>
                    <a:pt x="65351" y="90563"/>
                  </a:cubicBezTo>
                  <a:cubicBezTo>
                    <a:pt x="66088" y="69525"/>
                    <a:pt x="74105" y="46941"/>
                    <a:pt x="84277" y="23667"/>
                  </a:cubicBezTo>
                  <a:cubicBezTo>
                    <a:pt x="85294" y="21339"/>
                    <a:pt x="86318" y="19002"/>
                    <a:pt x="87342" y="16664"/>
                  </a:cubicBezTo>
                  <a:lnTo>
                    <a:pt x="87342" y="17371"/>
                  </a:lnTo>
                  <a:cubicBezTo>
                    <a:pt x="86401" y="19518"/>
                    <a:pt x="85459" y="21666"/>
                    <a:pt x="84525" y="23804"/>
                  </a:cubicBezTo>
                  <a:cubicBezTo>
                    <a:pt x="74357" y="47064"/>
                    <a:pt x="66359" y="69618"/>
                    <a:pt x="65631" y="90577"/>
                  </a:cubicBezTo>
                  <a:cubicBezTo>
                    <a:pt x="65603" y="91412"/>
                    <a:pt x="65587" y="92242"/>
                    <a:pt x="65587" y="93064"/>
                  </a:cubicBezTo>
                  <a:cubicBezTo>
                    <a:pt x="65587" y="101750"/>
                    <a:pt x="67203" y="109834"/>
                    <a:pt x="71505" y="116554"/>
                  </a:cubicBezTo>
                  <a:cubicBezTo>
                    <a:pt x="72222" y="117681"/>
                    <a:pt x="73014" y="118763"/>
                    <a:pt x="73869" y="119801"/>
                  </a:cubicBezTo>
                  <a:cubicBezTo>
                    <a:pt x="73924" y="119863"/>
                    <a:pt x="73920" y="119960"/>
                    <a:pt x="73861" y="120022"/>
                  </a:cubicBezTo>
                  <a:cubicBezTo>
                    <a:pt x="73805" y="120080"/>
                    <a:pt x="73719" y="120075"/>
                    <a:pt x="73668" y="120013"/>
                  </a:cubicBezTo>
                  <a:close/>
                  <a:moveTo>
                    <a:pt x="49513" y="111323"/>
                  </a:moveTo>
                  <a:cubicBezTo>
                    <a:pt x="49301" y="109247"/>
                    <a:pt x="49206" y="107117"/>
                    <a:pt x="49206" y="104957"/>
                  </a:cubicBezTo>
                  <a:cubicBezTo>
                    <a:pt x="49206" y="104122"/>
                    <a:pt x="49218" y="103283"/>
                    <a:pt x="49246" y="102439"/>
                  </a:cubicBezTo>
                  <a:cubicBezTo>
                    <a:pt x="49982" y="81056"/>
                    <a:pt x="58066" y="57981"/>
                    <a:pt x="68853" y="34124"/>
                  </a:cubicBezTo>
                  <a:cubicBezTo>
                    <a:pt x="73041" y="24860"/>
                    <a:pt x="77469" y="15472"/>
                    <a:pt x="81405" y="6123"/>
                  </a:cubicBezTo>
                  <a:cubicBezTo>
                    <a:pt x="82264" y="4082"/>
                    <a:pt x="83083" y="2037"/>
                    <a:pt x="83864" y="0"/>
                  </a:cubicBezTo>
                  <a:lnTo>
                    <a:pt x="84163" y="0"/>
                  </a:lnTo>
                  <a:cubicBezTo>
                    <a:pt x="83371" y="2081"/>
                    <a:pt x="82536" y="4171"/>
                    <a:pt x="81657" y="6256"/>
                  </a:cubicBezTo>
                  <a:cubicBezTo>
                    <a:pt x="77718" y="15613"/>
                    <a:pt x="73285" y="25001"/>
                    <a:pt x="69102" y="34266"/>
                  </a:cubicBezTo>
                  <a:cubicBezTo>
                    <a:pt x="58319" y="58109"/>
                    <a:pt x="50254" y="81144"/>
                    <a:pt x="49525" y="102448"/>
                  </a:cubicBezTo>
                  <a:cubicBezTo>
                    <a:pt x="49498" y="103291"/>
                    <a:pt x="49482" y="104126"/>
                    <a:pt x="49482" y="104957"/>
                  </a:cubicBezTo>
                  <a:cubicBezTo>
                    <a:pt x="49482" y="107108"/>
                    <a:pt x="49580" y="109225"/>
                    <a:pt x="49789" y="111288"/>
                  </a:cubicBezTo>
                  <a:cubicBezTo>
                    <a:pt x="49797" y="111376"/>
                    <a:pt x="49742" y="111451"/>
                    <a:pt x="49667" y="111460"/>
                  </a:cubicBezTo>
                  <a:cubicBezTo>
                    <a:pt x="49592" y="111469"/>
                    <a:pt x="49521" y="111412"/>
                    <a:pt x="49513" y="111323"/>
                  </a:cubicBezTo>
                  <a:close/>
                  <a:moveTo>
                    <a:pt x="64760" y="118781"/>
                  </a:moveTo>
                  <a:cubicBezTo>
                    <a:pt x="61265" y="112397"/>
                    <a:pt x="59938" y="104953"/>
                    <a:pt x="59938" y="97031"/>
                  </a:cubicBezTo>
                  <a:cubicBezTo>
                    <a:pt x="59938" y="96196"/>
                    <a:pt x="59954" y="95361"/>
                    <a:pt x="59981" y="94517"/>
                  </a:cubicBezTo>
                  <a:cubicBezTo>
                    <a:pt x="60718" y="73369"/>
                    <a:pt x="68763" y="50621"/>
                    <a:pt x="79132" y="27148"/>
                  </a:cubicBezTo>
                  <a:cubicBezTo>
                    <a:pt x="81858" y="20985"/>
                    <a:pt x="84671" y="14765"/>
                    <a:pt x="87342" y="8549"/>
                  </a:cubicBezTo>
                  <a:lnTo>
                    <a:pt x="87342" y="9260"/>
                  </a:lnTo>
                  <a:cubicBezTo>
                    <a:pt x="84746" y="15290"/>
                    <a:pt x="82024" y="21317"/>
                    <a:pt x="79380" y="27285"/>
                  </a:cubicBezTo>
                  <a:cubicBezTo>
                    <a:pt x="69015" y="50744"/>
                    <a:pt x="60990" y="73461"/>
                    <a:pt x="60261" y="94531"/>
                  </a:cubicBezTo>
                  <a:cubicBezTo>
                    <a:pt x="60233" y="95370"/>
                    <a:pt x="60218" y="96201"/>
                    <a:pt x="60218" y="97031"/>
                  </a:cubicBezTo>
                  <a:cubicBezTo>
                    <a:pt x="60218" y="104913"/>
                    <a:pt x="61537" y="112300"/>
                    <a:pt x="65000" y="118617"/>
                  </a:cubicBezTo>
                  <a:cubicBezTo>
                    <a:pt x="65040" y="118688"/>
                    <a:pt x="65020" y="118785"/>
                    <a:pt x="64953" y="118829"/>
                  </a:cubicBezTo>
                  <a:cubicBezTo>
                    <a:pt x="64886" y="118873"/>
                    <a:pt x="64803" y="118851"/>
                    <a:pt x="64760" y="118781"/>
                  </a:cubicBezTo>
                  <a:close/>
                  <a:moveTo>
                    <a:pt x="43860" y="106976"/>
                  </a:moveTo>
                  <a:cubicBezTo>
                    <a:pt x="43868" y="106782"/>
                    <a:pt x="43872" y="106592"/>
                    <a:pt x="43876" y="106397"/>
                  </a:cubicBezTo>
                  <a:cubicBezTo>
                    <a:pt x="44612" y="84899"/>
                    <a:pt x="52720" y="61657"/>
                    <a:pt x="63708" y="37614"/>
                  </a:cubicBezTo>
                  <a:cubicBezTo>
                    <a:pt x="67963" y="28306"/>
                    <a:pt x="72482" y="18878"/>
                    <a:pt x="76532" y="9481"/>
                  </a:cubicBezTo>
                  <a:cubicBezTo>
                    <a:pt x="77895" y="6322"/>
                    <a:pt x="79167" y="3154"/>
                    <a:pt x="80345" y="0"/>
                  </a:cubicBezTo>
                  <a:lnTo>
                    <a:pt x="80645" y="0"/>
                  </a:lnTo>
                  <a:cubicBezTo>
                    <a:pt x="79455" y="3199"/>
                    <a:pt x="78163" y="6410"/>
                    <a:pt x="76780" y="9618"/>
                  </a:cubicBezTo>
                  <a:cubicBezTo>
                    <a:pt x="72730" y="19024"/>
                    <a:pt x="68211" y="28452"/>
                    <a:pt x="63956" y="37756"/>
                  </a:cubicBezTo>
                  <a:cubicBezTo>
                    <a:pt x="52976" y="61785"/>
                    <a:pt x="44884" y="84992"/>
                    <a:pt x="44155" y="106406"/>
                  </a:cubicBezTo>
                  <a:cubicBezTo>
                    <a:pt x="44148" y="106600"/>
                    <a:pt x="44144" y="106790"/>
                    <a:pt x="44140" y="106985"/>
                  </a:cubicBezTo>
                  <a:cubicBezTo>
                    <a:pt x="44136" y="107069"/>
                    <a:pt x="44073" y="107135"/>
                    <a:pt x="43998" y="107135"/>
                  </a:cubicBezTo>
                  <a:cubicBezTo>
                    <a:pt x="43919" y="107131"/>
                    <a:pt x="43860" y="107060"/>
                    <a:pt x="43860" y="106976"/>
                  </a:cubicBezTo>
                  <a:close/>
                  <a:moveTo>
                    <a:pt x="25225" y="85743"/>
                  </a:moveTo>
                  <a:cubicBezTo>
                    <a:pt x="28645" y="75728"/>
                    <a:pt x="32994" y="65469"/>
                    <a:pt x="38006" y="55052"/>
                  </a:cubicBezTo>
                  <a:cubicBezTo>
                    <a:pt x="42572" y="45549"/>
                    <a:pt x="47548" y="35918"/>
                    <a:pt x="52165" y="26304"/>
                  </a:cubicBezTo>
                  <a:cubicBezTo>
                    <a:pt x="56408" y="17473"/>
                    <a:pt x="60111" y="8619"/>
                    <a:pt x="63125" y="0"/>
                  </a:cubicBezTo>
                  <a:lnTo>
                    <a:pt x="63420" y="0"/>
                  </a:lnTo>
                  <a:cubicBezTo>
                    <a:pt x="60399" y="8664"/>
                    <a:pt x="56676" y="17575"/>
                    <a:pt x="52409" y="26450"/>
                  </a:cubicBezTo>
                  <a:cubicBezTo>
                    <a:pt x="47792" y="36072"/>
                    <a:pt x="42816" y="45704"/>
                    <a:pt x="38250" y="55202"/>
                  </a:cubicBezTo>
                  <a:cubicBezTo>
                    <a:pt x="33243" y="65606"/>
                    <a:pt x="28901" y="75856"/>
                    <a:pt x="25485" y="85854"/>
                  </a:cubicBezTo>
                  <a:cubicBezTo>
                    <a:pt x="25458" y="85933"/>
                    <a:pt x="25379" y="85973"/>
                    <a:pt x="25308" y="85942"/>
                  </a:cubicBezTo>
                  <a:cubicBezTo>
                    <a:pt x="25233" y="85911"/>
                    <a:pt x="25198" y="85823"/>
                    <a:pt x="25225" y="85743"/>
                  </a:cubicBezTo>
                  <a:close/>
                  <a:moveTo>
                    <a:pt x="28085" y="89737"/>
                  </a:moveTo>
                  <a:cubicBezTo>
                    <a:pt x="31738" y="77358"/>
                    <a:pt x="36942" y="64586"/>
                    <a:pt x="43143" y="51562"/>
                  </a:cubicBezTo>
                  <a:cubicBezTo>
                    <a:pt x="47654" y="42103"/>
                    <a:pt x="52539" y="32507"/>
                    <a:pt x="57038" y="22942"/>
                  </a:cubicBezTo>
                  <a:cubicBezTo>
                    <a:pt x="60655" y="15251"/>
                    <a:pt x="63842" y="7546"/>
                    <a:pt x="66505" y="0"/>
                  </a:cubicBezTo>
                  <a:lnTo>
                    <a:pt x="66805" y="0"/>
                  </a:lnTo>
                  <a:cubicBezTo>
                    <a:pt x="64126" y="7594"/>
                    <a:pt x="60923" y="15348"/>
                    <a:pt x="57282" y="23088"/>
                  </a:cubicBezTo>
                  <a:cubicBezTo>
                    <a:pt x="52779" y="32662"/>
                    <a:pt x="47894" y="42253"/>
                    <a:pt x="43391" y="51712"/>
                  </a:cubicBezTo>
                  <a:cubicBezTo>
                    <a:pt x="37194" y="64723"/>
                    <a:pt x="31994" y="77482"/>
                    <a:pt x="28349" y="89834"/>
                  </a:cubicBezTo>
                  <a:cubicBezTo>
                    <a:pt x="28326" y="89918"/>
                    <a:pt x="28247" y="89962"/>
                    <a:pt x="28176" y="89932"/>
                  </a:cubicBezTo>
                  <a:cubicBezTo>
                    <a:pt x="28101" y="89905"/>
                    <a:pt x="28062" y="89817"/>
                    <a:pt x="28085" y="89737"/>
                  </a:cubicBezTo>
                  <a:close/>
                  <a:moveTo>
                    <a:pt x="31296" y="93886"/>
                  </a:moveTo>
                  <a:cubicBezTo>
                    <a:pt x="34866" y="79147"/>
                    <a:pt x="40878" y="63795"/>
                    <a:pt x="48288" y="48076"/>
                  </a:cubicBezTo>
                  <a:cubicBezTo>
                    <a:pt x="52732" y="38653"/>
                    <a:pt x="57523" y="29101"/>
                    <a:pt x="61912" y="19576"/>
                  </a:cubicBezTo>
                  <a:cubicBezTo>
                    <a:pt x="64929" y="13024"/>
                    <a:pt x="67616" y="6463"/>
                    <a:pt x="69921" y="0"/>
                  </a:cubicBezTo>
                  <a:lnTo>
                    <a:pt x="70220" y="0"/>
                  </a:lnTo>
                  <a:cubicBezTo>
                    <a:pt x="67904" y="6512"/>
                    <a:pt x="65197" y="13121"/>
                    <a:pt x="62160" y="19722"/>
                  </a:cubicBezTo>
                  <a:cubicBezTo>
                    <a:pt x="57767" y="29251"/>
                    <a:pt x="52976" y="38803"/>
                    <a:pt x="48532" y="48222"/>
                  </a:cubicBezTo>
                  <a:cubicBezTo>
                    <a:pt x="41130" y="63928"/>
                    <a:pt x="35126" y="79262"/>
                    <a:pt x="31564" y="93970"/>
                  </a:cubicBezTo>
                  <a:cubicBezTo>
                    <a:pt x="31544" y="94053"/>
                    <a:pt x="31470" y="94102"/>
                    <a:pt x="31395" y="94076"/>
                  </a:cubicBezTo>
                  <a:cubicBezTo>
                    <a:pt x="31320" y="94053"/>
                    <a:pt x="31277" y="93970"/>
                    <a:pt x="31296" y="93886"/>
                  </a:cubicBezTo>
                  <a:close/>
                  <a:moveTo>
                    <a:pt x="34929" y="98171"/>
                  </a:moveTo>
                  <a:cubicBezTo>
                    <a:pt x="38025" y="81087"/>
                    <a:pt x="44794" y="63084"/>
                    <a:pt x="53429" y="44586"/>
                  </a:cubicBezTo>
                  <a:cubicBezTo>
                    <a:pt x="57806" y="35202"/>
                    <a:pt x="62510" y="25695"/>
                    <a:pt x="66785" y="16214"/>
                  </a:cubicBezTo>
                  <a:cubicBezTo>
                    <a:pt x="69228" y="10793"/>
                    <a:pt x="71430" y="5368"/>
                    <a:pt x="73368" y="0"/>
                  </a:cubicBezTo>
                  <a:lnTo>
                    <a:pt x="73668" y="0"/>
                  </a:lnTo>
                  <a:cubicBezTo>
                    <a:pt x="71717" y="5416"/>
                    <a:pt x="69499" y="10886"/>
                    <a:pt x="67033" y="16351"/>
                  </a:cubicBezTo>
                  <a:cubicBezTo>
                    <a:pt x="62755" y="25841"/>
                    <a:pt x="58051" y="35352"/>
                    <a:pt x="53674" y="44732"/>
                  </a:cubicBezTo>
                  <a:cubicBezTo>
                    <a:pt x="45046" y="63216"/>
                    <a:pt x="38289" y="81197"/>
                    <a:pt x="35201" y="98233"/>
                  </a:cubicBezTo>
                  <a:cubicBezTo>
                    <a:pt x="35189" y="98321"/>
                    <a:pt x="35114" y="98374"/>
                    <a:pt x="35039" y="98357"/>
                  </a:cubicBezTo>
                  <a:cubicBezTo>
                    <a:pt x="34964" y="98339"/>
                    <a:pt x="34913" y="98259"/>
                    <a:pt x="34929" y="98171"/>
                  </a:cubicBezTo>
                  <a:close/>
                  <a:moveTo>
                    <a:pt x="39081" y="102562"/>
                  </a:moveTo>
                  <a:cubicBezTo>
                    <a:pt x="41228" y="83159"/>
                    <a:pt x="48706" y="62452"/>
                    <a:pt x="58567" y="41104"/>
                  </a:cubicBezTo>
                  <a:cubicBezTo>
                    <a:pt x="62885" y="31752"/>
                    <a:pt x="67498" y="22288"/>
                    <a:pt x="71662" y="12847"/>
                  </a:cubicBezTo>
                  <a:cubicBezTo>
                    <a:pt x="73549" y="8562"/>
                    <a:pt x="75279" y="4268"/>
                    <a:pt x="76847" y="0"/>
                  </a:cubicBezTo>
                  <a:lnTo>
                    <a:pt x="77146" y="0"/>
                  </a:lnTo>
                  <a:cubicBezTo>
                    <a:pt x="75567" y="4312"/>
                    <a:pt x="73817" y="8650"/>
                    <a:pt x="71911" y="12984"/>
                  </a:cubicBezTo>
                  <a:cubicBezTo>
                    <a:pt x="67746" y="22434"/>
                    <a:pt x="63129" y="31902"/>
                    <a:pt x="58815" y="41246"/>
                  </a:cubicBezTo>
                  <a:cubicBezTo>
                    <a:pt x="48958" y="62580"/>
                    <a:pt x="41492" y="83256"/>
                    <a:pt x="39357" y="102598"/>
                  </a:cubicBezTo>
                  <a:cubicBezTo>
                    <a:pt x="39349" y="102686"/>
                    <a:pt x="39278" y="102744"/>
                    <a:pt x="39203" y="102735"/>
                  </a:cubicBezTo>
                  <a:cubicBezTo>
                    <a:pt x="39128" y="102726"/>
                    <a:pt x="39073" y="102646"/>
                    <a:pt x="39081" y="102562"/>
                  </a:cubicBezTo>
                  <a:close/>
                  <a:moveTo>
                    <a:pt x="1788" y="37137"/>
                  </a:moveTo>
                  <a:cubicBezTo>
                    <a:pt x="2879" y="34924"/>
                    <a:pt x="3915" y="32724"/>
                    <a:pt x="4893" y="30537"/>
                  </a:cubicBezTo>
                  <a:cubicBezTo>
                    <a:pt x="9656" y="19890"/>
                    <a:pt x="12851" y="9379"/>
                    <a:pt x="13438" y="0"/>
                  </a:cubicBezTo>
                  <a:lnTo>
                    <a:pt x="13717" y="0"/>
                  </a:lnTo>
                  <a:cubicBezTo>
                    <a:pt x="13126" y="9450"/>
                    <a:pt x="9920" y="19996"/>
                    <a:pt x="5141" y="30678"/>
                  </a:cubicBezTo>
                  <a:cubicBezTo>
                    <a:pt x="4164" y="32865"/>
                    <a:pt x="3124" y="35070"/>
                    <a:pt x="2032" y="37287"/>
                  </a:cubicBezTo>
                  <a:cubicBezTo>
                    <a:pt x="1997" y="37362"/>
                    <a:pt x="1910" y="37389"/>
                    <a:pt x="1843" y="37349"/>
                  </a:cubicBezTo>
                  <a:cubicBezTo>
                    <a:pt x="1776" y="37305"/>
                    <a:pt x="1753" y="37212"/>
                    <a:pt x="1788" y="37137"/>
                  </a:cubicBezTo>
                  <a:close/>
                  <a:moveTo>
                    <a:pt x="2722" y="40716"/>
                  </a:moveTo>
                  <a:cubicBezTo>
                    <a:pt x="5050" y="36218"/>
                    <a:pt x="7205" y="31761"/>
                    <a:pt x="9116" y="27365"/>
                  </a:cubicBezTo>
                  <a:cubicBezTo>
                    <a:pt x="13241" y="17884"/>
                    <a:pt x="16125" y="8535"/>
                    <a:pt x="17027" y="0"/>
                  </a:cubicBezTo>
                  <a:lnTo>
                    <a:pt x="17306" y="0"/>
                  </a:lnTo>
                  <a:cubicBezTo>
                    <a:pt x="16404" y="8593"/>
                    <a:pt x="13505" y="17985"/>
                    <a:pt x="9368" y="27502"/>
                  </a:cubicBezTo>
                  <a:cubicBezTo>
                    <a:pt x="7453" y="31902"/>
                    <a:pt x="5294" y="36368"/>
                    <a:pt x="2962" y="40875"/>
                  </a:cubicBezTo>
                  <a:cubicBezTo>
                    <a:pt x="2923" y="40950"/>
                    <a:pt x="2840" y="40972"/>
                    <a:pt x="2773" y="40932"/>
                  </a:cubicBezTo>
                  <a:cubicBezTo>
                    <a:pt x="2706" y="40888"/>
                    <a:pt x="2682" y="40791"/>
                    <a:pt x="2722" y="40716"/>
                  </a:cubicBezTo>
                  <a:close/>
                  <a:moveTo>
                    <a:pt x="16251" y="71407"/>
                  </a:moveTo>
                  <a:cubicBezTo>
                    <a:pt x="16645" y="70603"/>
                    <a:pt x="17039" y="69803"/>
                    <a:pt x="17440" y="68999"/>
                  </a:cubicBezTo>
                  <a:cubicBezTo>
                    <a:pt x="22263" y="59346"/>
                    <a:pt x="27597" y="49547"/>
                    <a:pt x="32671" y="39766"/>
                  </a:cubicBezTo>
                  <a:cubicBezTo>
                    <a:pt x="39656" y="26296"/>
                    <a:pt x="45708" y="12750"/>
                    <a:pt x="49955" y="0"/>
                  </a:cubicBezTo>
                  <a:lnTo>
                    <a:pt x="50250" y="0"/>
                  </a:lnTo>
                  <a:cubicBezTo>
                    <a:pt x="45995" y="12808"/>
                    <a:pt x="39920" y="26402"/>
                    <a:pt x="32912" y="39920"/>
                  </a:cubicBezTo>
                  <a:cubicBezTo>
                    <a:pt x="27837" y="49706"/>
                    <a:pt x="22503" y="59505"/>
                    <a:pt x="17681" y="69154"/>
                  </a:cubicBezTo>
                  <a:cubicBezTo>
                    <a:pt x="17283" y="69954"/>
                    <a:pt x="16889" y="70758"/>
                    <a:pt x="16495" y="71553"/>
                  </a:cubicBezTo>
                  <a:cubicBezTo>
                    <a:pt x="16459" y="71632"/>
                    <a:pt x="16373" y="71659"/>
                    <a:pt x="16306" y="71615"/>
                  </a:cubicBezTo>
                  <a:cubicBezTo>
                    <a:pt x="16239" y="71575"/>
                    <a:pt x="16215" y="71482"/>
                    <a:pt x="16251" y="71407"/>
                  </a:cubicBezTo>
                  <a:close/>
                  <a:moveTo>
                    <a:pt x="2355" y="7652"/>
                  </a:moveTo>
                  <a:cubicBezTo>
                    <a:pt x="2076" y="11487"/>
                    <a:pt x="1359" y="15507"/>
                    <a:pt x="275" y="19642"/>
                  </a:cubicBezTo>
                  <a:cubicBezTo>
                    <a:pt x="252" y="19726"/>
                    <a:pt x="173" y="19775"/>
                    <a:pt x="102" y="19748"/>
                  </a:cubicBezTo>
                  <a:cubicBezTo>
                    <a:pt x="27" y="19726"/>
                    <a:pt x="-16" y="19638"/>
                    <a:pt x="7" y="19558"/>
                  </a:cubicBezTo>
                  <a:cubicBezTo>
                    <a:pt x="1087" y="15436"/>
                    <a:pt x="1800" y="11438"/>
                    <a:pt x="2076" y="7625"/>
                  </a:cubicBezTo>
                  <a:cubicBezTo>
                    <a:pt x="2084" y="7541"/>
                    <a:pt x="2151" y="7480"/>
                    <a:pt x="2229" y="7484"/>
                  </a:cubicBezTo>
                  <a:cubicBezTo>
                    <a:pt x="2304" y="7493"/>
                    <a:pt x="2359" y="7568"/>
                    <a:pt x="2355" y="7652"/>
                  </a:cubicBezTo>
                  <a:close/>
                  <a:moveTo>
                    <a:pt x="6240" y="0"/>
                  </a:moveTo>
                  <a:cubicBezTo>
                    <a:pt x="6260" y="579"/>
                    <a:pt x="6271" y="1162"/>
                    <a:pt x="6271" y="1750"/>
                  </a:cubicBezTo>
                  <a:cubicBezTo>
                    <a:pt x="6271" y="9856"/>
                    <a:pt x="4109" y="18904"/>
                    <a:pt x="488" y="28231"/>
                  </a:cubicBezTo>
                  <a:cubicBezTo>
                    <a:pt x="456" y="28306"/>
                    <a:pt x="374" y="28345"/>
                    <a:pt x="303" y="28310"/>
                  </a:cubicBezTo>
                  <a:cubicBezTo>
                    <a:pt x="232" y="28275"/>
                    <a:pt x="200" y="28182"/>
                    <a:pt x="232" y="28102"/>
                  </a:cubicBezTo>
                  <a:cubicBezTo>
                    <a:pt x="3845" y="18807"/>
                    <a:pt x="5996" y="9795"/>
                    <a:pt x="5996" y="1750"/>
                  </a:cubicBezTo>
                  <a:cubicBezTo>
                    <a:pt x="5996" y="1162"/>
                    <a:pt x="5984" y="579"/>
                    <a:pt x="5960" y="0"/>
                  </a:cubicBezTo>
                  <a:close/>
                  <a:moveTo>
                    <a:pt x="3730" y="44042"/>
                  </a:moveTo>
                  <a:cubicBezTo>
                    <a:pt x="7323" y="37327"/>
                    <a:pt x="10593" y="30683"/>
                    <a:pt x="13335" y="24197"/>
                  </a:cubicBezTo>
                  <a:cubicBezTo>
                    <a:pt x="16865" y="15856"/>
                    <a:pt x="19426" y="7639"/>
                    <a:pt x="20521" y="0"/>
                  </a:cubicBezTo>
                  <a:lnTo>
                    <a:pt x="20801" y="0"/>
                  </a:lnTo>
                  <a:cubicBezTo>
                    <a:pt x="19706" y="7692"/>
                    <a:pt x="17129" y="15953"/>
                    <a:pt x="13587" y="24330"/>
                  </a:cubicBezTo>
                  <a:cubicBezTo>
                    <a:pt x="10838" y="30828"/>
                    <a:pt x="7564" y="37482"/>
                    <a:pt x="3971" y="44201"/>
                  </a:cubicBezTo>
                  <a:cubicBezTo>
                    <a:pt x="3931" y="44277"/>
                    <a:pt x="3845" y="44299"/>
                    <a:pt x="3778" y="44254"/>
                  </a:cubicBezTo>
                  <a:cubicBezTo>
                    <a:pt x="3711" y="44210"/>
                    <a:pt x="3691" y="44113"/>
                    <a:pt x="3730" y="44042"/>
                  </a:cubicBezTo>
                  <a:close/>
                  <a:moveTo>
                    <a:pt x="945" y="33108"/>
                  </a:moveTo>
                  <a:cubicBezTo>
                    <a:pt x="6224" y="21476"/>
                    <a:pt x="9608" y="10015"/>
                    <a:pt x="9754" y="0"/>
                  </a:cubicBezTo>
                  <a:lnTo>
                    <a:pt x="10034" y="0"/>
                  </a:lnTo>
                  <a:cubicBezTo>
                    <a:pt x="9884" y="10091"/>
                    <a:pt x="6484" y="21586"/>
                    <a:pt x="1193" y="33249"/>
                  </a:cubicBezTo>
                  <a:cubicBezTo>
                    <a:pt x="1158" y="33324"/>
                    <a:pt x="1075" y="33355"/>
                    <a:pt x="1008" y="33316"/>
                  </a:cubicBezTo>
                  <a:cubicBezTo>
                    <a:pt x="937" y="33276"/>
                    <a:pt x="910" y="33183"/>
                    <a:pt x="945" y="33108"/>
                  </a:cubicBezTo>
                  <a:close/>
                  <a:moveTo>
                    <a:pt x="11279" y="62147"/>
                  </a:moveTo>
                  <a:cubicBezTo>
                    <a:pt x="13532" y="58056"/>
                    <a:pt x="15805" y="53952"/>
                    <a:pt x="18051" y="49856"/>
                  </a:cubicBezTo>
                  <a:lnTo>
                    <a:pt x="18051" y="49856"/>
                  </a:lnTo>
                  <a:cubicBezTo>
                    <a:pt x="26317" y="34668"/>
                    <a:pt x="33751" y="19417"/>
                    <a:pt x="38675" y="5160"/>
                  </a:cubicBezTo>
                  <a:cubicBezTo>
                    <a:pt x="39274" y="3433"/>
                    <a:pt x="39830" y="1710"/>
                    <a:pt x="40338" y="0"/>
                  </a:cubicBezTo>
                  <a:lnTo>
                    <a:pt x="40633" y="0"/>
                  </a:lnTo>
                  <a:cubicBezTo>
                    <a:pt x="40113" y="1745"/>
                    <a:pt x="39546" y="3508"/>
                    <a:pt x="38935" y="5275"/>
                  </a:cubicBezTo>
                  <a:cubicBezTo>
                    <a:pt x="33999" y="19558"/>
                    <a:pt x="26561" y="34822"/>
                    <a:pt x="18291" y="50020"/>
                  </a:cubicBezTo>
                  <a:lnTo>
                    <a:pt x="18287" y="50020"/>
                  </a:lnTo>
                  <a:cubicBezTo>
                    <a:pt x="16042" y="54115"/>
                    <a:pt x="13765" y="58220"/>
                    <a:pt x="11515" y="62311"/>
                  </a:cubicBezTo>
                  <a:cubicBezTo>
                    <a:pt x="11476" y="62381"/>
                    <a:pt x="11389" y="62403"/>
                    <a:pt x="11326" y="62359"/>
                  </a:cubicBezTo>
                  <a:cubicBezTo>
                    <a:pt x="11259" y="62315"/>
                    <a:pt x="11239" y="62218"/>
                    <a:pt x="11279" y="62147"/>
                  </a:cubicBezTo>
                  <a:close/>
                  <a:moveTo>
                    <a:pt x="9841" y="59196"/>
                  </a:moveTo>
                  <a:cubicBezTo>
                    <a:pt x="10952" y="57203"/>
                    <a:pt x="12067" y="55211"/>
                    <a:pt x="13178" y="53218"/>
                  </a:cubicBezTo>
                  <a:lnTo>
                    <a:pt x="13178" y="53223"/>
                  </a:lnTo>
                  <a:cubicBezTo>
                    <a:pt x="21616" y="37981"/>
                    <a:pt x="29303" y="22677"/>
                    <a:pt x="34452" y="8332"/>
                  </a:cubicBezTo>
                  <a:cubicBezTo>
                    <a:pt x="35457" y="5531"/>
                    <a:pt x="36355" y="2744"/>
                    <a:pt x="37123" y="0"/>
                  </a:cubicBezTo>
                  <a:lnTo>
                    <a:pt x="37415" y="0"/>
                  </a:lnTo>
                  <a:cubicBezTo>
                    <a:pt x="36639" y="2783"/>
                    <a:pt x="35728" y="5606"/>
                    <a:pt x="34708" y="8452"/>
                  </a:cubicBezTo>
                  <a:cubicBezTo>
                    <a:pt x="29551" y="22819"/>
                    <a:pt x="21857" y="38136"/>
                    <a:pt x="13414" y="53386"/>
                  </a:cubicBezTo>
                  <a:lnTo>
                    <a:pt x="13414" y="53386"/>
                  </a:lnTo>
                  <a:cubicBezTo>
                    <a:pt x="12303" y="55379"/>
                    <a:pt x="11188" y="57371"/>
                    <a:pt x="10077" y="59364"/>
                  </a:cubicBezTo>
                  <a:cubicBezTo>
                    <a:pt x="10034" y="59435"/>
                    <a:pt x="9951" y="59457"/>
                    <a:pt x="9884" y="59412"/>
                  </a:cubicBezTo>
                  <a:cubicBezTo>
                    <a:pt x="9821" y="59364"/>
                    <a:pt x="9801" y="59267"/>
                    <a:pt x="9841" y="59196"/>
                  </a:cubicBezTo>
                  <a:close/>
                  <a:moveTo>
                    <a:pt x="4814" y="47214"/>
                  </a:moveTo>
                  <a:cubicBezTo>
                    <a:pt x="9667" y="38326"/>
                    <a:pt x="14064" y="29534"/>
                    <a:pt x="17563" y="21021"/>
                  </a:cubicBezTo>
                  <a:cubicBezTo>
                    <a:pt x="20517" y="13815"/>
                    <a:pt x="22759" y="6711"/>
                    <a:pt x="23949" y="0"/>
                  </a:cubicBezTo>
                  <a:lnTo>
                    <a:pt x="24229" y="0"/>
                  </a:lnTo>
                  <a:cubicBezTo>
                    <a:pt x="23039" y="6759"/>
                    <a:pt x="20785" y="13908"/>
                    <a:pt x="17815" y="21153"/>
                  </a:cubicBezTo>
                  <a:cubicBezTo>
                    <a:pt x="14312" y="29680"/>
                    <a:pt x="9908" y="38480"/>
                    <a:pt x="5050" y="47374"/>
                  </a:cubicBezTo>
                  <a:cubicBezTo>
                    <a:pt x="5011" y="47449"/>
                    <a:pt x="4924" y="47471"/>
                    <a:pt x="4857" y="47427"/>
                  </a:cubicBezTo>
                  <a:cubicBezTo>
                    <a:pt x="4794" y="47382"/>
                    <a:pt x="4774" y="47285"/>
                    <a:pt x="4814" y="47210"/>
                  </a:cubicBezTo>
                  <a:close/>
                  <a:moveTo>
                    <a:pt x="14474" y="68226"/>
                  </a:moveTo>
                  <a:cubicBezTo>
                    <a:pt x="18764" y="59916"/>
                    <a:pt x="23358" y="51509"/>
                    <a:pt x="27798" y="43123"/>
                  </a:cubicBezTo>
                  <a:lnTo>
                    <a:pt x="27798" y="43123"/>
                  </a:lnTo>
                  <a:cubicBezTo>
                    <a:pt x="35504" y="28465"/>
                    <a:pt x="42249" y="13744"/>
                    <a:pt x="46736" y="0"/>
                  </a:cubicBezTo>
                  <a:lnTo>
                    <a:pt x="47031" y="0"/>
                  </a:lnTo>
                  <a:cubicBezTo>
                    <a:pt x="42536" y="13806"/>
                    <a:pt x="35768" y="28575"/>
                    <a:pt x="28038" y="43283"/>
                  </a:cubicBezTo>
                  <a:lnTo>
                    <a:pt x="28038" y="43283"/>
                  </a:lnTo>
                  <a:cubicBezTo>
                    <a:pt x="23594" y="51668"/>
                    <a:pt x="19001" y="60075"/>
                    <a:pt x="14714" y="68381"/>
                  </a:cubicBezTo>
                  <a:cubicBezTo>
                    <a:pt x="14675" y="68456"/>
                    <a:pt x="14588" y="68482"/>
                    <a:pt x="14525" y="68438"/>
                  </a:cubicBezTo>
                  <a:cubicBezTo>
                    <a:pt x="14458" y="68399"/>
                    <a:pt x="14434" y="68301"/>
                    <a:pt x="14474" y="68226"/>
                  </a:cubicBezTo>
                  <a:close/>
                  <a:moveTo>
                    <a:pt x="12819" y="65147"/>
                  </a:moveTo>
                  <a:cubicBezTo>
                    <a:pt x="16140" y="58949"/>
                    <a:pt x="19572" y="52715"/>
                    <a:pt x="22928" y="46490"/>
                  </a:cubicBezTo>
                  <a:lnTo>
                    <a:pt x="22928" y="46490"/>
                  </a:lnTo>
                  <a:cubicBezTo>
                    <a:pt x="31021" y="31354"/>
                    <a:pt x="38195" y="16156"/>
                    <a:pt x="42895" y="1988"/>
                  </a:cubicBezTo>
                  <a:cubicBezTo>
                    <a:pt x="43115" y="1325"/>
                    <a:pt x="43332" y="663"/>
                    <a:pt x="43537" y="0"/>
                  </a:cubicBezTo>
                  <a:lnTo>
                    <a:pt x="43832" y="0"/>
                  </a:lnTo>
                  <a:cubicBezTo>
                    <a:pt x="43616" y="698"/>
                    <a:pt x="43387" y="1396"/>
                    <a:pt x="43155" y="2094"/>
                  </a:cubicBezTo>
                  <a:cubicBezTo>
                    <a:pt x="38447" y="16293"/>
                    <a:pt x="31265" y="31504"/>
                    <a:pt x="23165" y="46649"/>
                  </a:cubicBezTo>
                  <a:lnTo>
                    <a:pt x="23165" y="46649"/>
                  </a:lnTo>
                  <a:cubicBezTo>
                    <a:pt x="19808" y="52878"/>
                    <a:pt x="16377" y="59112"/>
                    <a:pt x="13059" y="65310"/>
                  </a:cubicBezTo>
                  <a:cubicBezTo>
                    <a:pt x="13020" y="65381"/>
                    <a:pt x="12933" y="65408"/>
                    <a:pt x="12866" y="65363"/>
                  </a:cubicBezTo>
                  <a:cubicBezTo>
                    <a:pt x="12803" y="65319"/>
                    <a:pt x="12780" y="65222"/>
                    <a:pt x="12819" y="65147"/>
                  </a:cubicBezTo>
                  <a:close/>
                  <a:moveTo>
                    <a:pt x="8486" y="56267"/>
                  </a:moveTo>
                  <a:cubicBezTo>
                    <a:pt x="17023" y="41078"/>
                    <a:pt x="24898" y="25832"/>
                    <a:pt x="30229" y="11500"/>
                  </a:cubicBezTo>
                  <a:cubicBezTo>
                    <a:pt x="31675" y="7621"/>
                    <a:pt x="32912" y="3769"/>
                    <a:pt x="33885" y="0"/>
                  </a:cubicBezTo>
                  <a:lnTo>
                    <a:pt x="34176" y="0"/>
                  </a:lnTo>
                  <a:cubicBezTo>
                    <a:pt x="33195" y="3808"/>
                    <a:pt x="31946" y="7700"/>
                    <a:pt x="30485" y="11624"/>
                  </a:cubicBezTo>
                  <a:cubicBezTo>
                    <a:pt x="25146" y="25977"/>
                    <a:pt x="17263" y="41237"/>
                    <a:pt x="8722" y="56435"/>
                  </a:cubicBezTo>
                  <a:cubicBezTo>
                    <a:pt x="8679" y="56505"/>
                    <a:pt x="8596" y="56528"/>
                    <a:pt x="8529" y="56483"/>
                  </a:cubicBezTo>
                  <a:cubicBezTo>
                    <a:pt x="8466" y="56435"/>
                    <a:pt x="8446" y="56342"/>
                    <a:pt x="8486" y="56267"/>
                  </a:cubicBezTo>
                  <a:close/>
                  <a:moveTo>
                    <a:pt x="5968" y="50289"/>
                  </a:moveTo>
                  <a:cubicBezTo>
                    <a:pt x="12071" y="39262"/>
                    <a:pt x="17610" y="28337"/>
                    <a:pt x="21786" y="17848"/>
                  </a:cubicBezTo>
                  <a:cubicBezTo>
                    <a:pt x="24205" y="11761"/>
                    <a:pt x="26116" y="5752"/>
                    <a:pt x="27305" y="0"/>
                  </a:cubicBezTo>
                  <a:lnTo>
                    <a:pt x="27593" y="0"/>
                  </a:lnTo>
                  <a:cubicBezTo>
                    <a:pt x="26391" y="5801"/>
                    <a:pt x="24477" y="11849"/>
                    <a:pt x="22038" y="17977"/>
                  </a:cubicBezTo>
                  <a:cubicBezTo>
                    <a:pt x="17858" y="28482"/>
                    <a:pt x="12311" y="39421"/>
                    <a:pt x="6204" y="50453"/>
                  </a:cubicBezTo>
                  <a:cubicBezTo>
                    <a:pt x="6165" y="50528"/>
                    <a:pt x="6078" y="50550"/>
                    <a:pt x="6011" y="50506"/>
                  </a:cubicBezTo>
                  <a:cubicBezTo>
                    <a:pt x="5948" y="50457"/>
                    <a:pt x="5929" y="50364"/>
                    <a:pt x="5968" y="50289"/>
                  </a:cubicBezTo>
                  <a:close/>
                  <a:moveTo>
                    <a:pt x="7193" y="53302"/>
                  </a:moveTo>
                  <a:cubicBezTo>
                    <a:pt x="14525" y="40172"/>
                    <a:pt x="21223" y="27095"/>
                    <a:pt x="26009" y="14676"/>
                  </a:cubicBezTo>
                  <a:cubicBezTo>
                    <a:pt x="27924" y="9693"/>
                    <a:pt x="29496" y="4771"/>
                    <a:pt x="30615" y="0"/>
                  </a:cubicBezTo>
                  <a:lnTo>
                    <a:pt x="30906" y="0"/>
                  </a:lnTo>
                  <a:cubicBezTo>
                    <a:pt x="29780" y="4816"/>
                    <a:pt x="28192" y="9777"/>
                    <a:pt x="26261" y="14800"/>
                  </a:cubicBezTo>
                  <a:cubicBezTo>
                    <a:pt x="21471" y="27245"/>
                    <a:pt x="14765" y="40331"/>
                    <a:pt x="7430" y="53466"/>
                  </a:cubicBezTo>
                  <a:cubicBezTo>
                    <a:pt x="7386" y="53541"/>
                    <a:pt x="7304" y="53563"/>
                    <a:pt x="7237" y="53514"/>
                  </a:cubicBezTo>
                  <a:cubicBezTo>
                    <a:pt x="7174" y="53470"/>
                    <a:pt x="7154" y="53373"/>
                    <a:pt x="7193" y="53302"/>
                  </a:cubicBezTo>
                  <a:close/>
                  <a:moveTo>
                    <a:pt x="81421" y="118701"/>
                  </a:moveTo>
                  <a:cubicBezTo>
                    <a:pt x="79522" y="116797"/>
                    <a:pt x="77859" y="114721"/>
                    <a:pt x="76461" y="112476"/>
                  </a:cubicBezTo>
                  <a:cubicBezTo>
                    <a:pt x="72265" y="105739"/>
                    <a:pt x="70677" y="97694"/>
                    <a:pt x="70677" y="89097"/>
                  </a:cubicBezTo>
                  <a:cubicBezTo>
                    <a:pt x="70677" y="88270"/>
                    <a:pt x="70693" y="87440"/>
                    <a:pt x="70721" y="86605"/>
                  </a:cubicBezTo>
                  <a:cubicBezTo>
                    <a:pt x="71406" y="67153"/>
                    <a:pt x="78364" y="46410"/>
                    <a:pt x="87342" y="25041"/>
                  </a:cubicBezTo>
                  <a:lnTo>
                    <a:pt x="87342" y="25774"/>
                  </a:lnTo>
                  <a:cubicBezTo>
                    <a:pt x="78490" y="46914"/>
                    <a:pt x="71674" y="67422"/>
                    <a:pt x="71000" y="86618"/>
                  </a:cubicBezTo>
                  <a:cubicBezTo>
                    <a:pt x="70969" y="87449"/>
                    <a:pt x="70957" y="88275"/>
                    <a:pt x="70957" y="89097"/>
                  </a:cubicBezTo>
                  <a:cubicBezTo>
                    <a:pt x="70957" y="97654"/>
                    <a:pt x="72533" y="105628"/>
                    <a:pt x="76689" y="112295"/>
                  </a:cubicBezTo>
                  <a:cubicBezTo>
                    <a:pt x="78076" y="114522"/>
                    <a:pt x="79719" y="116581"/>
                    <a:pt x="81606" y="118467"/>
                  </a:cubicBezTo>
                  <a:cubicBezTo>
                    <a:pt x="81665" y="118524"/>
                    <a:pt x="81669" y="118622"/>
                    <a:pt x="81618" y="118688"/>
                  </a:cubicBezTo>
                  <a:cubicBezTo>
                    <a:pt x="81567" y="118750"/>
                    <a:pt x="81480" y="118759"/>
                    <a:pt x="81421" y="118701"/>
                  </a:cubicBezTo>
                  <a:close/>
                  <a:moveTo>
                    <a:pt x="87342" y="115339"/>
                  </a:moveTo>
                  <a:cubicBezTo>
                    <a:pt x="85128" y="113188"/>
                    <a:pt x="83217" y="110815"/>
                    <a:pt x="81649" y="108222"/>
                  </a:cubicBezTo>
                  <a:cubicBezTo>
                    <a:pt x="77599" y="101533"/>
                    <a:pt x="76043" y="93607"/>
                    <a:pt x="76043" y="85129"/>
                  </a:cubicBezTo>
                  <a:cubicBezTo>
                    <a:pt x="76043" y="84307"/>
                    <a:pt x="76059" y="83477"/>
                    <a:pt x="76087" y="82646"/>
                  </a:cubicBezTo>
                  <a:cubicBezTo>
                    <a:pt x="76630" y="67298"/>
                    <a:pt x="81114" y="51160"/>
                    <a:pt x="87342" y="34562"/>
                  </a:cubicBezTo>
                  <a:lnTo>
                    <a:pt x="87342" y="35366"/>
                  </a:lnTo>
                  <a:cubicBezTo>
                    <a:pt x="81255" y="51708"/>
                    <a:pt x="76898" y="67581"/>
                    <a:pt x="76366" y="82655"/>
                  </a:cubicBezTo>
                  <a:cubicBezTo>
                    <a:pt x="76335" y="83486"/>
                    <a:pt x="76323" y="84312"/>
                    <a:pt x="76323" y="85129"/>
                  </a:cubicBezTo>
                  <a:cubicBezTo>
                    <a:pt x="76323" y="93563"/>
                    <a:pt x="77871" y="101427"/>
                    <a:pt x="81878" y="108045"/>
                  </a:cubicBezTo>
                  <a:cubicBezTo>
                    <a:pt x="83391" y="110546"/>
                    <a:pt x="85223" y="112839"/>
                    <a:pt x="87342" y="114928"/>
                  </a:cubicBezTo>
                  <a:close/>
                </a:path>
              </a:pathLst>
            </a:custGeom>
            <a:solidFill>
              <a:srgbClr val="5AD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8"/>
            <p:cNvSpPr/>
            <p:nvPr/>
          </p:nvSpPr>
          <p:spPr>
            <a:xfrm>
              <a:off x="-50" y="0"/>
              <a:ext cx="3001025" cy="1144600"/>
            </a:xfrm>
            <a:custGeom>
              <a:avLst/>
              <a:gdLst/>
              <a:ahLst/>
              <a:cxnLst/>
              <a:rect l="l" t="t" r="r" b="b"/>
              <a:pathLst>
                <a:path w="120041" h="45784" extrusionOk="0">
                  <a:moveTo>
                    <a:pt x="68726" y="37614"/>
                  </a:moveTo>
                  <a:cubicBezTo>
                    <a:pt x="64022" y="32132"/>
                    <a:pt x="59609" y="26486"/>
                    <a:pt x="55327" y="20610"/>
                  </a:cubicBezTo>
                  <a:cubicBezTo>
                    <a:pt x="50493" y="13983"/>
                    <a:pt x="45801" y="7073"/>
                    <a:pt x="41022" y="0"/>
                  </a:cubicBezTo>
                  <a:lnTo>
                    <a:pt x="41373" y="0"/>
                  </a:lnTo>
                  <a:cubicBezTo>
                    <a:pt x="46108" y="7007"/>
                    <a:pt x="50753" y="13850"/>
                    <a:pt x="55540" y="20411"/>
                  </a:cubicBezTo>
                  <a:cubicBezTo>
                    <a:pt x="59822" y="26282"/>
                    <a:pt x="64227" y="31920"/>
                    <a:pt x="68927" y="37398"/>
                  </a:cubicBezTo>
                  <a:cubicBezTo>
                    <a:pt x="68978" y="37460"/>
                    <a:pt x="68978" y="37557"/>
                    <a:pt x="68923" y="37619"/>
                  </a:cubicBezTo>
                  <a:cubicBezTo>
                    <a:pt x="68868" y="37676"/>
                    <a:pt x="68781" y="37676"/>
                    <a:pt x="68726" y="37614"/>
                  </a:cubicBezTo>
                  <a:close/>
                  <a:moveTo>
                    <a:pt x="38891" y="45704"/>
                  </a:moveTo>
                  <a:cubicBezTo>
                    <a:pt x="31831" y="30621"/>
                    <a:pt x="25058" y="14972"/>
                    <a:pt x="16210" y="0"/>
                  </a:cubicBezTo>
                  <a:lnTo>
                    <a:pt x="16541" y="0"/>
                  </a:lnTo>
                  <a:cubicBezTo>
                    <a:pt x="25358" y="14946"/>
                    <a:pt x="32106" y="30537"/>
                    <a:pt x="39135" y="45558"/>
                  </a:cubicBezTo>
                  <a:cubicBezTo>
                    <a:pt x="39170" y="45633"/>
                    <a:pt x="39143" y="45726"/>
                    <a:pt x="39076" y="45765"/>
                  </a:cubicBezTo>
                  <a:cubicBezTo>
                    <a:pt x="39009" y="45805"/>
                    <a:pt x="38926" y="45779"/>
                    <a:pt x="38891" y="45699"/>
                  </a:cubicBezTo>
                  <a:close/>
                  <a:moveTo>
                    <a:pt x="77433" y="39492"/>
                  </a:moveTo>
                  <a:cubicBezTo>
                    <a:pt x="70140" y="32039"/>
                    <a:pt x="63573" y="24338"/>
                    <a:pt x="57253" y="16130"/>
                  </a:cubicBezTo>
                  <a:cubicBezTo>
                    <a:pt x="53231" y="10917"/>
                    <a:pt x="49287" y="5527"/>
                    <a:pt x="45320" y="0"/>
                  </a:cubicBezTo>
                  <a:lnTo>
                    <a:pt x="45675" y="0"/>
                  </a:lnTo>
                  <a:cubicBezTo>
                    <a:pt x="49599" y="5456"/>
                    <a:pt x="53491" y="10780"/>
                    <a:pt x="57462" y="15927"/>
                  </a:cubicBezTo>
                  <a:cubicBezTo>
                    <a:pt x="63778" y="24126"/>
                    <a:pt x="70337" y="31818"/>
                    <a:pt x="77618" y="39262"/>
                  </a:cubicBezTo>
                  <a:cubicBezTo>
                    <a:pt x="77677" y="39320"/>
                    <a:pt x="77681" y="39417"/>
                    <a:pt x="77626" y="39483"/>
                  </a:cubicBezTo>
                  <a:cubicBezTo>
                    <a:pt x="77574" y="39545"/>
                    <a:pt x="77488" y="39549"/>
                    <a:pt x="77433" y="39492"/>
                  </a:cubicBezTo>
                  <a:close/>
                  <a:moveTo>
                    <a:pt x="109210" y="35953"/>
                  </a:moveTo>
                  <a:cubicBezTo>
                    <a:pt x="102780" y="31341"/>
                    <a:pt x="96642" y="26773"/>
                    <a:pt x="90894" y="22121"/>
                  </a:cubicBezTo>
                  <a:lnTo>
                    <a:pt x="90894" y="22121"/>
                  </a:lnTo>
                  <a:cubicBezTo>
                    <a:pt x="82207" y="15047"/>
                    <a:pt x="74289" y="7842"/>
                    <a:pt x="66665" y="0"/>
                  </a:cubicBezTo>
                  <a:lnTo>
                    <a:pt x="67075" y="0"/>
                  </a:lnTo>
                  <a:cubicBezTo>
                    <a:pt x="74624" y="7745"/>
                    <a:pt x="82464" y="14871"/>
                    <a:pt x="91060" y="21869"/>
                  </a:cubicBezTo>
                  <a:lnTo>
                    <a:pt x="91060" y="21864"/>
                  </a:lnTo>
                  <a:cubicBezTo>
                    <a:pt x="96800" y="26512"/>
                    <a:pt x="102934" y="31080"/>
                    <a:pt x="109360" y="35688"/>
                  </a:cubicBezTo>
                  <a:cubicBezTo>
                    <a:pt x="109423" y="35737"/>
                    <a:pt x="109443" y="35834"/>
                    <a:pt x="109403" y="35905"/>
                  </a:cubicBezTo>
                  <a:cubicBezTo>
                    <a:pt x="109360" y="35975"/>
                    <a:pt x="109273" y="35997"/>
                    <a:pt x="109210" y="35953"/>
                  </a:cubicBezTo>
                  <a:close/>
                  <a:moveTo>
                    <a:pt x="114533" y="32176"/>
                  </a:moveTo>
                  <a:cubicBezTo>
                    <a:pt x="114032" y="31831"/>
                    <a:pt x="113532" y="31487"/>
                    <a:pt x="113035" y="31142"/>
                  </a:cubicBezTo>
                  <a:cubicBezTo>
                    <a:pt x="106188" y="26406"/>
                    <a:pt x="99645" y="21754"/>
                    <a:pt x="93510" y="17018"/>
                  </a:cubicBezTo>
                  <a:cubicBezTo>
                    <a:pt x="86407" y="11509"/>
                    <a:pt x="79777" y="5933"/>
                    <a:pt x="73390" y="0"/>
                  </a:cubicBezTo>
                  <a:lnTo>
                    <a:pt x="73828" y="0"/>
                  </a:lnTo>
                  <a:cubicBezTo>
                    <a:pt x="80123" y="5836"/>
                    <a:pt x="86663" y="11332"/>
                    <a:pt x="93668" y="16762"/>
                  </a:cubicBezTo>
                  <a:cubicBezTo>
                    <a:pt x="99798" y="21493"/>
                    <a:pt x="106334" y="26141"/>
                    <a:pt x="113181" y="30877"/>
                  </a:cubicBezTo>
                  <a:cubicBezTo>
                    <a:pt x="113678" y="31222"/>
                    <a:pt x="114178" y="31566"/>
                    <a:pt x="114678" y="31911"/>
                  </a:cubicBezTo>
                  <a:cubicBezTo>
                    <a:pt x="114741" y="31955"/>
                    <a:pt x="114765" y="32052"/>
                    <a:pt x="114722" y="32127"/>
                  </a:cubicBezTo>
                  <a:cubicBezTo>
                    <a:pt x="114682" y="32198"/>
                    <a:pt x="114596" y="32220"/>
                    <a:pt x="114533" y="32176"/>
                  </a:cubicBezTo>
                  <a:close/>
                  <a:moveTo>
                    <a:pt x="86943" y="40963"/>
                  </a:moveTo>
                  <a:cubicBezTo>
                    <a:pt x="85623" y="39784"/>
                    <a:pt x="84327" y="38604"/>
                    <a:pt x="83058" y="37416"/>
                  </a:cubicBezTo>
                  <a:cubicBezTo>
                    <a:pt x="74332" y="29220"/>
                    <a:pt x="66602" y="20778"/>
                    <a:pt x="59176" y="11655"/>
                  </a:cubicBezTo>
                  <a:cubicBezTo>
                    <a:pt x="56099" y="7877"/>
                    <a:pt x="53070" y="3981"/>
                    <a:pt x="50044" y="0"/>
                  </a:cubicBezTo>
                  <a:lnTo>
                    <a:pt x="50410" y="0"/>
                  </a:lnTo>
                  <a:cubicBezTo>
                    <a:pt x="53385" y="3910"/>
                    <a:pt x="56359" y="7736"/>
                    <a:pt x="59381" y="11442"/>
                  </a:cubicBezTo>
                  <a:cubicBezTo>
                    <a:pt x="66799" y="20561"/>
                    <a:pt x="74521" y="28991"/>
                    <a:pt x="83236" y="37177"/>
                  </a:cubicBezTo>
                  <a:cubicBezTo>
                    <a:pt x="84504" y="38361"/>
                    <a:pt x="85797" y="39545"/>
                    <a:pt x="87112" y="40716"/>
                  </a:cubicBezTo>
                  <a:cubicBezTo>
                    <a:pt x="87175" y="40773"/>
                    <a:pt x="87183" y="40870"/>
                    <a:pt x="87136" y="40937"/>
                  </a:cubicBezTo>
                  <a:cubicBezTo>
                    <a:pt x="87089" y="41003"/>
                    <a:pt x="87002" y="41016"/>
                    <a:pt x="86943" y="40963"/>
                  </a:cubicBezTo>
                  <a:close/>
                  <a:moveTo>
                    <a:pt x="102741" y="38736"/>
                  </a:moveTo>
                  <a:cubicBezTo>
                    <a:pt x="97690" y="34919"/>
                    <a:pt x="92852" y="31098"/>
                    <a:pt x="88286" y="27214"/>
                  </a:cubicBezTo>
                  <a:lnTo>
                    <a:pt x="88286" y="27214"/>
                  </a:lnTo>
                  <a:cubicBezTo>
                    <a:pt x="79146" y="19421"/>
                    <a:pt x="70940" y="11429"/>
                    <a:pt x="63029" y="2704"/>
                  </a:cubicBezTo>
                  <a:cubicBezTo>
                    <a:pt x="62218" y="1811"/>
                    <a:pt x="61410" y="910"/>
                    <a:pt x="60606" y="0"/>
                  </a:cubicBezTo>
                  <a:lnTo>
                    <a:pt x="61000" y="0"/>
                  </a:lnTo>
                  <a:cubicBezTo>
                    <a:pt x="61737" y="835"/>
                    <a:pt x="62478" y="1661"/>
                    <a:pt x="63222" y="2483"/>
                  </a:cubicBezTo>
                  <a:cubicBezTo>
                    <a:pt x="71125" y="11199"/>
                    <a:pt x="79324" y="19178"/>
                    <a:pt x="88452" y="26967"/>
                  </a:cubicBezTo>
                  <a:lnTo>
                    <a:pt x="88452" y="26967"/>
                  </a:lnTo>
                  <a:cubicBezTo>
                    <a:pt x="93014" y="30846"/>
                    <a:pt x="97848" y="34663"/>
                    <a:pt x="102899" y="38476"/>
                  </a:cubicBezTo>
                  <a:cubicBezTo>
                    <a:pt x="102962" y="38524"/>
                    <a:pt x="102977" y="38622"/>
                    <a:pt x="102934" y="38692"/>
                  </a:cubicBezTo>
                  <a:cubicBezTo>
                    <a:pt x="102891" y="38763"/>
                    <a:pt x="102804" y="38785"/>
                    <a:pt x="102741" y="38736"/>
                  </a:cubicBezTo>
                  <a:close/>
                  <a:moveTo>
                    <a:pt x="95362" y="40530"/>
                  </a:moveTo>
                  <a:cubicBezTo>
                    <a:pt x="92009" y="37813"/>
                    <a:pt x="88775" y="35083"/>
                    <a:pt x="85670" y="32313"/>
                  </a:cubicBezTo>
                  <a:cubicBezTo>
                    <a:pt x="76739" y="24321"/>
                    <a:pt x="68769" y="16103"/>
                    <a:pt x="61103" y="7179"/>
                  </a:cubicBezTo>
                  <a:cubicBezTo>
                    <a:pt x="59082" y="4833"/>
                    <a:pt x="57088" y="2439"/>
                    <a:pt x="55102" y="0"/>
                  </a:cubicBezTo>
                  <a:lnTo>
                    <a:pt x="55477" y="0"/>
                  </a:lnTo>
                  <a:cubicBezTo>
                    <a:pt x="57407" y="2364"/>
                    <a:pt x="59342" y="4687"/>
                    <a:pt x="61300" y="6963"/>
                  </a:cubicBezTo>
                  <a:cubicBezTo>
                    <a:pt x="68962" y="15878"/>
                    <a:pt x="76920" y="24087"/>
                    <a:pt x="85844" y="32070"/>
                  </a:cubicBezTo>
                  <a:cubicBezTo>
                    <a:pt x="88944" y="34835"/>
                    <a:pt x="92175" y="37566"/>
                    <a:pt x="95524" y="40278"/>
                  </a:cubicBezTo>
                  <a:cubicBezTo>
                    <a:pt x="95587" y="40327"/>
                    <a:pt x="95598" y="40424"/>
                    <a:pt x="95555" y="40495"/>
                  </a:cubicBezTo>
                  <a:cubicBezTo>
                    <a:pt x="95508" y="40565"/>
                    <a:pt x="95421" y="40579"/>
                    <a:pt x="95362" y="40530"/>
                  </a:cubicBezTo>
                  <a:close/>
                  <a:moveTo>
                    <a:pt x="120040" y="20990"/>
                  </a:moveTo>
                  <a:lnTo>
                    <a:pt x="118977" y="20296"/>
                  </a:lnTo>
                  <a:cubicBezTo>
                    <a:pt x="111921" y="15728"/>
                    <a:pt x="105136" y="11301"/>
                    <a:pt x="98738" y="6821"/>
                  </a:cubicBezTo>
                  <a:cubicBezTo>
                    <a:pt x="95528" y="4564"/>
                    <a:pt x="92399" y="2302"/>
                    <a:pt x="89338" y="0"/>
                  </a:cubicBezTo>
                  <a:lnTo>
                    <a:pt x="89835" y="0"/>
                  </a:lnTo>
                  <a:cubicBezTo>
                    <a:pt x="92786" y="2209"/>
                    <a:pt x="95799" y="4387"/>
                    <a:pt x="98888" y="6561"/>
                  </a:cubicBezTo>
                  <a:cubicBezTo>
                    <a:pt x="105278" y="11032"/>
                    <a:pt x="112058" y="15458"/>
                    <a:pt x="119114" y="20027"/>
                  </a:cubicBezTo>
                  <a:lnTo>
                    <a:pt x="120040" y="20627"/>
                  </a:lnTo>
                  <a:close/>
                  <a:moveTo>
                    <a:pt x="120040" y="13678"/>
                  </a:moveTo>
                  <a:cubicBezTo>
                    <a:pt x="113559" y="9622"/>
                    <a:pt x="107303" y="5690"/>
                    <a:pt x="101354" y="1723"/>
                  </a:cubicBezTo>
                  <a:cubicBezTo>
                    <a:pt x="100495" y="1149"/>
                    <a:pt x="99645" y="574"/>
                    <a:pt x="98797" y="0"/>
                  </a:cubicBezTo>
                  <a:lnTo>
                    <a:pt x="99333" y="0"/>
                  </a:lnTo>
                  <a:cubicBezTo>
                    <a:pt x="100050" y="486"/>
                    <a:pt x="100771" y="972"/>
                    <a:pt x="101496" y="1454"/>
                  </a:cubicBezTo>
                  <a:cubicBezTo>
                    <a:pt x="107402" y="5394"/>
                    <a:pt x="113611" y="9295"/>
                    <a:pt x="120040" y="13320"/>
                  </a:cubicBezTo>
                  <a:close/>
                  <a:moveTo>
                    <a:pt x="120040" y="6503"/>
                  </a:moveTo>
                  <a:cubicBezTo>
                    <a:pt x="116408" y="4307"/>
                    <a:pt x="112846" y="2152"/>
                    <a:pt x="109364" y="0"/>
                  </a:cubicBezTo>
                  <a:lnTo>
                    <a:pt x="109943" y="0"/>
                  </a:lnTo>
                  <a:cubicBezTo>
                    <a:pt x="113236" y="2032"/>
                    <a:pt x="116609" y="4073"/>
                    <a:pt x="120040" y="6150"/>
                  </a:cubicBezTo>
                  <a:close/>
                  <a:moveTo>
                    <a:pt x="118724" y="27537"/>
                  </a:moveTo>
                  <a:cubicBezTo>
                    <a:pt x="117814" y="26927"/>
                    <a:pt x="116908" y="26322"/>
                    <a:pt x="116006" y="25721"/>
                  </a:cubicBezTo>
                  <a:cubicBezTo>
                    <a:pt x="109052" y="21069"/>
                    <a:pt x="102394" y="16528"/>
                    <a:pt x="96126" y="11920"/>
                  </a:cubicBezTo>
                  <a:cubicBezTo>
                    <a:pt x="90835" y="8019"/>
                    <a:pt x="85793" y="4082"/>
                    <a:pt x="80903" y="0"/>
                  </a:cubicBezTo>
                  <a:lnTo>
                    <a:pt x="81372" y="0"/>
                  </a:lnTo>
                  <a:cubicBezTo>
                    <a:pt x="86159" y="3989"/>
                    <a:pt x="91099" y="7842"/>
                    <a:pt x="96276" y="11659"/>
                  </a:cubicBezTo>
                  <a:cubicBezTo>
                    <a:pt x="102540" y="16262"/>
                    <a:pt x="109198" y="20800"/>
                    <a:pt x="116148" y="25452"/>
                  </a:cubicBezTo>
                  <a:cubicBezTo>
                    <a:pt x="117050" y="26053"/>
                    <a:pt x="117956" y="26662"/>
                    <a:pt x="118870" y="27272"/>
                  </a:cubicBezTo>
                  <a:cubicBezTo>
                    <a:pt x="118933" y="27316"/>
                    <a:pt x="118957" y="27409"/>
                    <a:pt x="118917" y="27484"/>
                  </a:cubicBezTo>
                  <a:cubicBezTo>
                    <a:pt x="118878" y="27559"/>
                    <a:pt x="118791" y="27581"/>
                    <a:pt x="118728" y="27537"/>
                  </a:cubicBezTo>
                  <a:close/>
                  <a:moveTo>
                    <a:pt x="31062" y="43985"/>
                  </a:moveTo>
                  <a:cubicBezTo>
                    <a:pt x="25011" y="29097"/>
                    <a:pt x="18700" y="14071"/>
                    <a:pt x="10005" y="0"/>
                  </a:cubicBezTo>
                  <a:lnTo>
                    <a:pt x="10344" y="0"/>
                  </a:lnTo>
                  <a:cubicBezTo>
                    <a:pt x="18999" y="14045"/>
                    <a:pt x="25287" y="29030"/>
                    <a:pt x="31315" y="43857"/>
                  </a:cubicBezTo>
                  <a:cubicBezTo>
                    <a:pt x="31346" y="43936"/>
                    <a:pt x="31315" y="44025"/>
                    <a:pt x="31248" y="44065"/>
                  </a:cubicBezTo>
                  <a:cubicBezTo>
                    <a:pt x="31177" y="44100"/>
                    <a:pt x="31094" y="44065"/>
                    <a:pt x="31062" y="43985"/>
                  </a:cubicBezTo>
                  <a:close/>
                  <a:moveTo>
                    <a:pt x="27044" y="41798"/>
                  </a:moveTo>
                  <a:cubicBezTo>
                    <a:pt x="21911" y="28584"/>
                    <a:pt x="16332" y="15432"/>
                    <a:pt x="8831" y="3093"/>
                  </a:cubicBezTo>
                  <a:cubicBezTo>
                    <a:pt x="8200" y="2054"/>
                    <a:pt x="7554" y="1021"/>
                    <a:pt x="6900" y="0"/>
                  </a:cubicBezTo>
                  <a:lnTo>
                    <a:pt x="7243" y="0"/>
                  </a:lnTo>
                  <a:cubicBezTo>
                    <a:pt x="7858" y="963"/>
                    <a:pt x="8464" y="1935"/>
                    <a:pt x="9059" y="2916"/>
                  </a:cubicBezTo>
                  <a:cubicBezTo>
                    <a:pt x="16576" y="15282"/>
                    <a:pt x="22163" y="28452"/>
                    <a:pt x="27300" y="41674"/>
                  </a:cubicBezTo>
                  <a:cubicBezTo>
                    <a:pt x="27328" y="41754"/>
                    <a:pt x="27296" y="41847"/>
                    <a:pt x="27225" y="41878"/>
                  </a:cubicBezTo>
                  <a:cubicBezTo>
                    <a:pt x="27154" y="41913"/>
                    <a:pt x="27076" y="41878"/>
                    <a:pt x="27044" y="41798"/>
                  </a:cubicBezTo>
                  <a:close/>
                  <a:moveTo>
                    <a:pt x="250" y="3649"/>
                  </a:moveTo>
                  <a:cubicBezTo>
                    <a:pt x="2586" y="7060"/>
                    <a:pt x="4781" y="10581"/>
                    <a:pt x="6814" y="14230"/>
                  </a:cubicBezTo>
                  <a:lnTo>
                    <a:pt x="6814" y="14230"/>
                  </a:lnTo>
                  <a:cubicBezTo>
                    <a:pt x="9205" y="18511"/>
                    <a:pt x="11344" y="22911"/>
                    <a:pt x="13294" y="27387"/>
                  </a:cubicBezTo>
                  <a:cubicBezTo>
                    <a:pt x="13326" y="27466"/>
                    <a:pt x="13298" y="27559"/>
                    <a:pt x="13231" y="27599"/>
                  </a:cubicBezTo>
                  <a:cubicBezTo>
                    <a:pt x="13161" y="27634"/>
                    <a:pt x="13078" y="27603"/>
                    <a:pt x="13042" y="27524"/>
                  </a:cubicBezTo>
                  <a:cubicBezTo>
                    <a:pt x="11096" y="23053"/>
                    <a:pt x="8961" y="18666"/>
                    <a:pt x="6577" y="14398"/>
                  </a:cubicBezTo>
                  <a:lnTo>
                    <a:pt x="6577" y="14398"/>
                  </a:lnTo>
                  <a:cubicBezTo>
                    <a:pt x="4552" y="10753"/>
                    <a:pt x="2362" y="7241"/>
                    <a:pt x="30" y="3839"/>
                  </a:cubicBezTo>
                  <a:cubicBezTo>
                    <a:pt x="-18" y="3769"/>
                    <a:pt x="-6" y="3671"/>
                    <a:pt x="57" y="3618"/>
                  </a:cubicBezTo>
                  <a:cubicBezTo>
                    <a:pt x="116" y="3570"/>
                    <a:pt x="203" y="3579"/>
                    <a:pt x="250" y="3649"/>
                  </a:cubicBezTo>
                  <a:close/>
                  <a:moveTo>
                    <a:pt x="22919" y="38661"/>
                  </a:moveTo>
                  <a:cubicBezTo>
                    <a:pt x="18759" y="27749"/>
                    <a:pt x="14094" y="17005"/>
                    <a:pt x="8078" y="6861"/>
                  </a:cubicBezTo>
                  <a:lnTo>
                    <a:pt x="8078" y="6861"/>
                  </a:lnTo>
                  <a:cubicBezTo>
                    <a:pt x="6707" y="4528"/>
                    <a:pt x="5265" y="2244"/>
                    <a:pt x="3768" y="0"/>
                  </a:cubicBezTo>
                  <a:lnTo>
                    <a:pt x="4115" y="0"/>
                  </a:lnTo>
                  <a:cubicBezTo>
                    <a:pt x="5573" y="2187"/>
                    <a:pt x="6971" y="4414"/>
                    <a:pt x="8311" y="6689"/>
                  </a:cubicBezTo>
                  <a:lnTo>
                    <a:pt x="8311" y="6689"/>
                  </a:lnTo>
                  <a:cubicBezTo>
                    <a:pt x="14339" y="16854"/>
                    <a:pt x="19011" y="27617"/>
                    <a:pt x="23175" y="38542"/>
                  </a:cubicBezTo>
                  <a:cubicBezTo>
                    <a:pt x="23207" y="38622"/>
                    <a:pt x="23175" y="38710"/>
                    <a:pt x="23104" y="38745"/>
                  </a:cubicBezTo>
                  <a:cubicBezTo>
                    <a:pt x="23033" y="38781"/>
                    <a:pt x="22951" y="38741"/>
                    <a:pt x="22919" y="38661"/>
                  </a:cubicBezTo>
                  <a:close/>
                  <a:moveTo>
                    <a:pt x="18483" y="34296"/>
                  </a:moveTo>
                  <a:cubicBezTo>
                    <a:pt x="15296" y="26172"/>
                    <a:pt x="11703" y="18224"/>
                    <a:pt x="7330" y="10625"/>
                  </a:cubicBezTo>
                  <a:lnTo>
                    <a:pt x="7330" y="10625"/>
                  </a:lnTo>
                  <a:cubicBezTo>
                    <a:pt x="5234" y="6972"/>
                    <a:pt x="2973" y="3433"/>
                    <a:pt x="577" y="0"/>
                  </a:cubicBezTo>
                  <a:lnTo>
                    <a:pt x="928" y="0"/>
                  </a:lnTo>
                  <a:cubicBezTo>
                    <a:pt x="3280" y="3380"/>
                    <a:pt x="5502" y="6861"/>
                    <a:pt x="7562" y="10457"/>
                  </a:cubicBezTo>
                  <a:lnTo>
                    <a:pt x="7562" y="10457"/>
                  </a:lnTo>
                  <a:cubicBezTo>
                    <a:pt x="11947" y="18074"/>
                    <a:pt x="15548" y="26035"/>
                    <a:pt x="18735" y="34173"/>
                  </a:cubicBezTo>
                  <a:cubicBezTo>
                    <a:pt x="18767" y="34252"/>
                    <a:pt x="18735" y="34345"/>
                    <a:pt x="18664" y="34376"/>
                  </a:cubicBezTo>
                  <a:cubicBezTo>
                    <a:pt x="18593" y="34411"/>
                    <a:pt x="18515" y="34376"/>
                    <a:pt x="18483" y="34296"/>
                  </a:cubicBezTo>
                  <a:close/>
                  <a:moveTo>
                    <a:pt x="35018" y="45284"/>
                  </a:moveTo>
                  <a:cubicBezTo>
                    <a:pt x="28450" y="30152"/>
                    <a:pt x="21911" y="14659"/>
                    <a:pt x="13094" y="0"/>
                  </a:cubicBezTo>
                  <a:lnTo>
                    <a:pt x="13428" y="0"/>
                  </a:lnTo>
                  <a:cubicBezTo>
                    <a:pt x="22210" y="14632"/>
                    <a:pt x="28726" y="30077"/>
                    <a:pt x="35266" y="45147"/>
                  </a:cubicBezTo>
                  <a:cubicBezTo>
                    <a:pt x="35298" y="45226"/>
                    <a:pt x="35270" y="45319"/>
                    <a:pt x="35203" y="45355"/>
                  </a:cubicBezTo>
                  <a:cubicBezTo>
                    <a:pt x="35132" y="45394"/>
                    <a:pt x="35049" y="45363"/>
                    <a:pt x="35018" y="45284"/>
                  </a:cubicBezTo>
                  <a:close/>
                  <a:moveTo>
                    <a:pt x="46242" y="43981"/>
                  </a:moveTo>
                  <a:cubicBezTo>
                    <a:pt x="46057" y="43649"/>
                    <a:pt x="45876" y="43318"/>
                    <a:pt x="45694" y="42987"/>
                  </a:cubicBezTo>
                  <a:cubicBezTo>
                    <a:pt x="38111" y="29092"/>
                    <a:pt x="31078" y="14411"/>
                    <a:pt x="22616" y="0"/>
                  </a:cubicBezTo>
                  <a:lnTo>
                    <a:pt x="22951" y="0"/>
                  </a:lnTo>
                  <a:cubicBezTo>
                    <a:pt x="31378" y="14372"/>
                    <a:pt x="38382" y="28999"/>
                    <a:pt x="45931" y="42827"/>
                  </a:cubicBezTo>
                  <a:cubicBezTo>
                    <a:pt x="46112" y="43154"/>
                    <a:pt x="46293" y="43486"/>
                    <a:pt x="46478" y="43817"/>
                  </a:cubicBezTo>
                  <a:cubicBezTo>
                    <a:pt x="46518" y="43892"/>
                    <a:pt x="46498" y="43985"/>
                    <a:pt x="46431" y="44034"/>
                  </a:cubicBezTo>
                  <a:cubicBezTo>
                    <a:pt x="46364" y="44078"/>
                    <a:pt x="46281" y="44056"/>
                    <a:pt x="46242" y="43981"/>
                  </a:cubicBezTo>
                  <a:close/>
                  <a:moveTo>
                    <a:pt x="52857" y="39315"/>
                  </a:moveTo>
                  <a:cubicBezTo>
                    <a:pt x="51742" y="37570"/>
                    <a:pt x="50639" y="35812"/>
                    <a:pt x="49547" y="34036"/>
                  </a:cubicBezTo>
                  <a:cubicBezTo>
                    <a:pt x="42826" y="23106"/>
                    <a:pt x="36460" y="11575"/>
                    <a:pt x="29447" y="0"/>
                  </a:cubicBezTo>
                  <a:lnTo>
                    <a:pt x="29782" y="0"/>
                  </a:lnTo>
                  <a:cubicBezTo>
                    <a:pt x="36759" y="11522"/>
                    <a:pt x="43094" y="22995"/>
                    <a:pt x="49776" y="33859"/>
                  </a:cubicBezTo>
                  <a:cubicBezTo>
                    <a:pt x="50867" y="35635"/>
                    <a:pt x="51966" y="37389"/>
                    <a:pt x="53081" y="39134"/>
                  </a:cubicBezTo>
                  <a:cubicBezTo>
                    <a:pt x="53129" y="39205"/>
                    <a:pt x="53113" y="39302"/>
                    <a:pt x="53050" y="39351"/>
                  </a:cubicBezTo>
                  <a:cubicBezTo>
                    <a:pt x="52987" y="39399"/>
                    <a:pt x="52900" y="39386"/>
                    <a:pt x="52857" y="39315"/>
                  </a:cubicBezTo>
                  <a:close/>
                  <a:moveTo>
                    <a:pt x="56245" y="36682"/>
                  </a:moveTo>
                  <a:cubicBezTo>
                    <a:pt x="54626" y="34336"/>
                    <a:pt x="53042" y="31964"/>
                    <a:pt x="51474" y="29560"/>
                  </a:cubicBezTo>
                  <a:cubicBezTo>
                    <a:pt x="45293" y="20080"/>
                    <a:pt x="39391" y="10099"/>
                    <a:pt x="33095" y="0"/>
                  </a:cubicBezTo>
                  <a:lnTo>
                    <a:pt x="33434" y="0"/>
                  </a:lnTo>
                  <a:cubicBezTo>
                    <a:pt x="39690" y="10042"/>
                    <a:pt x="45557" y="19960"/>
                    <a:pt x="51699" y="29375"/>
                  </a:cubicBezTo>
                  <a:cubicBezTo>
                    <a:pt x="53263" y="31778"/>
                    <a:pt x="54850" y="34151"/>
                    <a:pt x="56466" y="36492"/>
                  </a:cubicBezTo>
                  <a:cubicBezTo>
                    <a:pt x="56509" y="36558"/>
                    <a:pt x="56501" y="36656"/>
                    <a:pt x="56438" y="36709"/>
                  </a:cubicBezTo>
                  <a:cubicBezTo>
                    <a:pt x="56379" y="36762"/>
                    <a:pt x="56292" y="36748"/>
                    <a:pt x="56245" y="36682"/>
                  </a:cubicBezTo>
                  <a:close/>
                  <a:moveTo>
                    <a:pt x="61646" y="36483"/>
                  </a:moveTo>
                  <a:cubicBezTo>
                    <a:pt x="58818" y="32768"/>
                    <a:pt x="56083" y="28973"/>
                    <a:pt x="53400" y="25085"/>
                  </a:cubicBezTo>
                  <a:cubicBezTo>
                    <a:pt x="47846" y="17036"/>
                    <a:pt x="42503" y="8597"/>
                    <a:pt x="36944" y="0"/>
                  </a:cubicBezTo>
                  <a:lnTo>
                    <a:pt x="37287" y="0"/>
                  </a:lnTo>
                  <a:cubicBezTo>
                    <a:pt x="42803" y="8535"/>
                    <a:pt x="48109" y="16907"/>
                    <a:pt x="53617" y="24895"/>
                  </a:cubicBezTo>
                  <a:cubicBezTo>
                    <a:pt x="56300" y="28778"/>
                    <a:pt x="59026" y="32569"/>
                    <a:pt x="61859" y="36280"/>
                  </a:cubicBezTo>
                  <a:cubicBezTo>
                    <a:pt x="61906" y="36346"/>
                    <a:pt x="61902" y="36444"/>
                    <a:pt x="61843" y="36501"/>
                  </a:cubicBezTo>
                  <a:cubicBezTo>
                    <a:pt x="61784" y="36558"/>
                    <a:pt x="61697" y="36550"/>
                    <a:pt x="61646" y="36483"/>
                  </a:cubicBezTo>
                  <a:close/>
                  <a:moveTo>
                    <a:pt x="49650" y="41975"/>
                  </a:moveTo>
                  <a:cubicBezTo>
                    <a:pt x="48968" y="40826"/>
                    <a:pt x="48291" y="39673"/>
                    <a:pt x="47621" y="38516"/>
                  </a:cubicBezTo>
                  <a:cubicBezTo>
                    <a:pt x="40431" y="26110"/>
                    <a:pt x="33694" y="13015"/>
                    <a:pt x="25968" y="0"/>
                  </a:cubicBezTo>
                  <a:lnTo>
                    <a:pt x="26299" y="0"/>
                  </a:lnTo>
                  <a:cubicBezTo>
                    <a:pt x="33990" y="12967"/>
                    <a:pt x="40703" y="26004"/>
                    <a:pt x="47853" y="38343"/>
                  </a:cubicBezTo>
                  <a:cubicBezTo>
                    <a:pt x="48523" y="39501"/>
                    <a:pt x="49201" y="40654"/>
                    <a:pt x="49882" y="41803"/>
                  </a:cubicBezTo>
                  <a:cubicBezTo>
                    <a:pt x="49926" y="41873"/>
                    <a:pt x="49906" y="41970"/>
                    <a:pt x="49843" y="42015"/>
                  </a:cubicBezTo>
                  <a:cubicBezTo>
                    <a:pt x="49780" y="42063"/>
                    <a:pt x="49693" y="42046"/>
                    <a:pt x="49650" y="41975"/>
                  </a:cubicBezTo>
                  <a:close/>
                  <a:moveTo>
                    <a:pt x="42645" y="45253"/>
                  </a:moveTo>
                  <a:cubicBezTo>
                    <a:pt x="35164" y="30497"/>
                    <a:pt x="28175" y="15008"/>
                    <a:pt x="19373" y="0"/>
                  </a:cubicBezTo>
                  <a:lnTo>
                    <a:pt x="19704" y="0"/>
                  </a:lnTo>
                  <a:cubicBezTo>
                    <a:pt x="28466" y="14972"/>
                    <a:pt x="35439" y="30409"/>
                    <a:pt x="42885" y="45098"/>
                  </a:cubicBezTo>
                  <a:cubicBezTo>
                    <a:pt x="42925" y="45173"/>
                    <a:pt x="42901" y="45266"/>
                    <a:pt x="42834" y="45310"/>
                  </a:cubicBezTo>
                  <a:cubicBezTo>
                    <a:pt x="42767" y="45355"/>
                    <a:pt x="42685" y="45328"/>
                    <a:pt x="42645" y="45253"/>
                  </a:cubicBezTo>
                  <a:close/>
                </a:path>
              </a:pathLst>
            </a:custGeom>
            <a:solidFill>
              <a:srgbClr val="54B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 name="Google Shape;200;p38"/>
          <p:cNvSpPr txBox="1">
            <a:spLocks noGrp="1"/>
          </p:cNvSpPr>
          <p:nvPr>
            <p:ph type="body" idx="1"/>
          </p:nvPr>
        </p:nvSpPr>
        <p:spPr>
          <a:xfrm>
            <a:off x="538163" y="3870325"/>
            <a:ext cx="8062913" cy="68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2100"/>
              <a:buFont typeface="Arial"/>
              <a:buNone/>
              <a:defRPr sz="2100" b="1">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2100"/>
              <a:buFont typeface="Arial"/>
              <a:buNone/>
              <a:defRPr sz="21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2100"/>
              <a:buFont typeface="Arial"/>
              <a:buNone/>
              <a:defRPr sz="21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2100"/>
              <a:buFont typeface="Arial"/>
              <a:buNone/>
              <a:defRPr sz="2100" b="1" i="0" u="none" strike="noStrike">
                <a:solidFill>
                  <a:schemeClr val="accent5"/>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orient="horz" pos="2244">
          <p15:clr>
            <a:srgbClr val="FBAE40"/>
          </p15:clr>
        </p15:guide>
        <p15:guide id="3" orient="horz" pos="2438">
          <p15:clr>
            <a:srgbClr val="FBAE40"/>
          </p15:clr>
        </p15:guide>
        <p15:guide id="4" orient="horz" pos="2948">
          <p15:clr>
            <a:srgbClr val="FBAE40"/>
          </p15:clr>
        </p15:guide>
        <p15:guide id="5" pos="54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picture">
  <p:cSld name="Text/picture">
    <p:spTree>
      <p:nvGrpSpPr>
        <p:cNvPr id="1" name="Shape 25"/>
        <p:cNvGrpSpPr/>
        <p:nvPr/>
      </p:nvGrpSpPr>
      <p:grpSpPr>
        <a:xfrm>
          <a:off x="0" y="0"/>
          <a:ext cx="0" cy="0"/>
          <a:chOff x="0" y="0"/>
          <a:chExt cx="0" cy="0"/>
        </a:xfrm>
      </p:grpSpPr>
      <p:sp>
        <p:nvSpPr>
          <p:cNvPr id="26" name="Google Shape;26;p21"/>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27" name="Google Shape;27;p21"/>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1"/>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538164" y="4555050"/>
            <a:ext cx="3708400" cy="216000"/>
          </a:xfrm>
          <a:prstGeom prst="rect">
            <a:avLst/>
          </a:prstGeom>
          <a:noFill/>
          <a:ln>
            <a:noFill/>
          </a:ln>
        </p:spPr>
        <p:txBody>
          <a:bodyPr spcFirstLastPara="1" wrap="square" lIns="0" tIns="0" rIns="0" bIns="0" anchor="b" anchorCtr="0">
            <a:noAutofit/>
          </a:bodyPr>
          <a:lstStyle>
            <a:lvl1pPr marL="457200" lvl="0" indent="-228600" algn="l">
              <a:lnSpc>
                <a:spcPct val="100000"/>
              </a:lnSpc>
              <a:spcBef>
                <a:spcPts val="0"/>
              </a:spcBef>
              <a:spcAft>
                <a:spcPts val="0"/>
              </a:spcAft>
              <a:buClr>
                <a:schemeClr val="accent2"/>
              </a:buClr>
              <a:buSzPts val="650"/>
              <a:buFont typeface="Arial"/>
              <a:buNone/>
              <a:defRPr sz="650" b="0" i="0">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2"/>
              </a:buClr>
              <a:buSzPts val="650"/>
              <a:buFont typeface="Arial"/>
              <a:buNone/>
              <a:defRPr sz="650" b="0" i="0">
                <a:solidFill>
                  <a:schemeClr val="accent2"/>
                </a:solidFill>
                <a:latin typeface="Arial"/>
                <a:ea typeface="Arial"/>
                <a:cs typeface="Arial"/>
                <a:sym typeface="Arial"/>
              </a:defRPr>
            </a:lvl2pPr>
            <a:lvl3pPr marL="1371600" lvl="2"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3pPr>
            <a:lvl4pPr marL="1828800" lvl="3"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4pPr>
            <a:lvl5pPr marL="2286000" lvl="4"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5pPr>
            <a:lvl6pPr marL="2743200" lvl="5"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6pPr>
            <a:lvl7pPr marL="3200400" lvl="6" indent="-228600" algn="l">
              <a:lnSpc>
                <a:spcPct val="100000"/>
              </a:lnSpc>
              <a:spcBef>
                <a:spcPts val="0"/>
              </a:spcBef>
              <a:spcAft>
                <a:spcPts val="0"/>
              </a:spcAft>
              <a:buSzPts val="650"/>
              <a:buNone/>
              <a:defRPr sz="650" b="0" i="0">
                <a:solidFill>
                  <a:schemeClr val="accent2"/>
                </a:solidFill>
                <a:latin typeface="Arial"/>
                <a:ea typeface="Arial"/>
                <a:cs typeface="Arial"/>
                <a:sym typeface="Arial"/>
              </a:defRPr>
            </a:lvl7pPr>
            <a:lvl8pPr marL="3657600" lvl="7" indent="-228600" algn="l">
              <a:lnSpc>
                <a:spcPct val="100000"/>
              </a:lnSpc>
              <a:spcBef>
                <a:spcPts val="0"/>
              </a:spcBef>
              <a:spcAft>
                <a:spcPts val="0"/>
              </a:spcAft>
              <a:buSzPts val="650"/>
              <a:buFont typeface="Arial"/>
              <a:buNone/>
              <a:defRPr sz="650" b="0" i="0">
                <a:solidFill>
                  <a:schemeClr val="accent2"/>
                </a:solidFill>
                <a:latin typeface="Arial"/>
                <a:ea typeface="Arial"/>
                <a:cs typeface="Arial"/>
                <a:sym typeface="Arial"/>
              </a:defRPr>
            </a:lvl8pPr>
            <a:lvl9pPr marL="4114800" lvl="8" indent="-228600" algn="l">
              <a:lnSpc>
                <a:spcPct val="100000"/>
              </a:lnSpc>
              <a:spcBef>
                <a:spcPts val="0"/>
              </a:spcBef>
              <a:spcAft>
                <a:spcPts val="0"/>
              </a:spcAft>
              <a:buSzPts val="650"/>
              <a:buFont typeface="Arial"/>
              <a:buNone/>
              <a:defRPr sz="650" b="0" i="0" u="none" strike="noStrike">
                <a:solidFill>
                  <a:schemeClr val="accent2"/>
                </a:solidFill>
                <a:latin typeface="Arial"/>
                <a:ea typeface="Arial"/>
                <a:cs typeface="Arial"/>
                <a:sym typeface="Arial"/>
              </a:defRPr>
            </a:lvl9pPr>
          </a:lstStyle>
          <a:p>
            <a:endParaRPr/>
          </a:p>
        </p:txBody>
      </p:sp>
      <p:pic>
        <p:nvPicPr>
          <p:cNvPr id="30" name="Google Shape;30;p21"/>
          <p:cNvPicPr preferRelativeResize="0">
            <a:picLocks noGrp="1"/>
          </p:cNvPicPr>
          <p:nvPr>
            <p:ph type="pic" idx="2"/>
          </p:nvPr>
        </p:nvPicPr>
        <p:blipFill/>
        <p:spPr>
          <a:xfrm>
            <a:off x="4895851" y="0"/>
            <a:ext cx="4248150" cy="5148263"/>
          </a:xfrm>
          <a:prstGeom prst="rect">
            <a:avLst/>
          </a:prstGeom>
          <a:blipFill rotWithShape="1">
            <a:blip r:embed="rId2">
              <a:alphaModFix/>
            </a:blip>
            <a:stretch>
              <a:fillRect/>
            </a:stretch>
          </a:blipFill>
          <a:ln>
            <a:noFill/>
          </a:ln>
        </p:spPr>
      </p:pic>
      <p:grpSp>
        <p:nvGrpSpPr>
          <p:cNvPr id="31" name="Google Shape;31;p21"/>
          <p:cNvGrpSpPr/>
          <p:nvPr/>
        </p:nvGrpSpPr>
        <p:grpSpPr>
          <a:xfrm>
            <a:off x="5590741" y="1980237"/>
            <a:ext cx="3555332" cy="3170482"/>
            <a:chOff x="-50" y="-25"/>
            <a:chExt cx="3001800" cy="3002350"/>
          </a:xfrm>
        </p:grpSpPr>
        <p:sp>
          <p:nvSpPr>
            <p:cNvPr id="32" name="Google Shape;32;p21"/>
            <p:cNvSpPr/>
            <p:nvPr/>
          </p:nvSpPr>
          <p:spPr>
            <a:xfrm>
              <a:off x="817600" y="-25"/>
              <a:ext cx="2184150" cy="3002350"/>
            </a:xfrm>
            <a:custGeom>
              <a:avLst/>
              <a:gdLst/>
              <a:ahLst/>
              <a:cxnLst/>
              <a:rect l="l" t="t" r="r" b="b"/>
              <a:pathLst>
                <a:path w="87366" h="120094" extrusionOk="0">
                  <a:moveTo>
                    <a:pt x="87366" y="15269"/>
                  </a:moveTo>
                  <a:cubicBezTo>
                    <a:pt x="87192" y="15543"/>
                    <a:pt x="87023" y="15822"/>
                    <a:pt x="86854" y="16104"/>
                  </a:cubicBezTo>
                  <a:cubicBezTo>
                    <a:pt x="82953" y="22736"/>
                    <a:pt x="81433" y="30560"/>
                    <a:pt x="81433" y="38905"/>
                  </a:cubicBezTo>
                  <a:cubicBezTo>
                    <a:pt x="81433" y="39727"/>
                    <a:pt x="81448" y="40553"/>
                    <a:pt x="81476" y="41384"/>
                  </a:cubicBezTo>
                  <a:cubicBezTo>
                    <a:pt x="81846" y="51810"/>
                    <a:pt x="84049" y="62590"/>
                    <a:pt x="87366" y="73626"/>
                  </a:cubicBezTo>
                  <a:lnTo>
                    <a:pt x="87366" y="72641"/>
                  </a:lnTo>
                  <a:cubicBezTo>
                    <a:pt x="84202" y="61932"/>
                    <a:pt x="82114" y="51479"/>
                    <a:pt x="81756" y="41375"/>
                  </a:cubicBezTo>
                  <a:cubicBezTo>
                    <a:pt x="81724" y="40544"/>
                    <a:pt x="81712" y="39723"/>
                    <a:pt x="81712" y="38905"/>
                  </a:cubicBezTo>
                  <a:cubicBezTo>
                    <a:pt x="81712" y="30600"/>
                    <a:pt x="83225" y="22846"/>
                    <a:pt x="87086" y="16277"/>
                  </a:cubicBezTo>
                  <a:cubicBezTo>
                    <a:pt x="87177" y="16122"/>
                    <a:pt x="87271" y="15967"/>
                    <a:pt x="87366" y="15813"/>
                  </a:cubicBezTo>
                  <a:lnTo>
                    <a:pt x="87366" y="15269"/>
                  </a:lnTo>
                  <a:close/>
                  <a:moveTo>
                    <a:pt x="87366" y="4724"/>
                  </a:moveTo>
                  <a:cubicBezTo>
                    <a:pt x="85148" y="6875"/>
                    <a:pt x="83237" y="9252"/>
                    <a:pt x="81669" y="11845"/>
                  </a:cubicBezTo>
                  <a:cubicBezTo>
                    <a:pt x="77619" y="18534"/>
                    <a:pt x="76063" y="26464"/>
                    <a:pt x="76063" y="34942"/>
                  </a:cubicBezTo>
                  <a:cubicBezTo>
                    <a:pt x="76063" y="35764"/>
                    <a:pt x="76079" y="36595"/>
                    <a:pt x="76106" y="37425"/>
                  </a:cubicBezTo>
                  <a:cubicBezTo>
                    <a:pt x="76650" y="52778"/>
                    <a:pt x="81133" y="68921"/>
                    <a:pt x="87366" y="85523"/>
                  </a:cubicBezTo>
                  <a:lnTo>
                    <a:pt x="87366" y="84719"/>
                  </a:lnTo>
                  <a:cubicBezTo>
                    <a:pt x="81275" y="68373"/>
                    <a:pt x="76918" y="52495"/>
                    <a:pt x="76386" y="37417"/>
                  </a:cubicBezTo>
                  <a:cubicBezTo>
                    <a:pt x="76354" y="36586"/>
                    <a:pt x="76343" y="35760"/>
                    <a:pt x="76343" y="34942"/>
                  </a:cubicBezTo>
                  <a:cubicBezTo>
                    <a:pt x="76343" y="26509"/>
                    <a:pt x="77891" y="18640"/>
                    <a:pt x="81897" y="12022"/>
                  </a:cubicBezTo>
                  <a:cubicBezTo>
                    <a:pt x="83410" y="9522"/>
                    <a:pt x="85242" y="7224"/>
                    <a:pt x="87366" y="5135"/>
                  </a:cubicBezTo>
                  <a:lnTo>
                    <a:pt x="87366" y="4724"/>
                  </a:lnTo>
                  <a:close/>
                  <a:moveTo>
                    <a:pt x="81532" y="1323"/>
                  </a:moveTo>
                  <a:cubicBezTo>
                    <a:pt x="81500" y="1323"/>
                    <a:pt x="81467" y="1336"/>
                    <a:pt x="81440" y="1362"/>
                  </a:cubicBezTo>
                  <a:cubicBezTo>
                    <a:pt x="79542" y="3266"/>
                    <a:pt x="77879" y="5342"/>
                    <a:pt x="76480" y="7587"/>
                  </a:cubicBezTo>
                  <a:cubicBezTo>
                    <a:pt x="72285" y="14328"/>
                    <a:pt x="70693" y="22373"/>
                    <a:pt x="70693" y="30975"/>
                  </a:cubicBezTo>
                  <a:cubicBezTo>
                    <a:pt x="70693" y="31801"/>
                    <a:pt x="70709" y="32632"/>
                    <a:pt x="70736" y="33467"/>
                  </a:cubicBezTo>
                  <a:cubicBezTo>
                    <a:pt x="71422" y="52923"/>
                    <a:pt x="78383" y="73670"/>
                    <a:pt x="87366" y="95048"/>
                  </a:cubicBezTo>
                  <a:lnTo>
                    <a:pt x="87366" y="94315"/>
                  </a:lnTo>
                  <a:cubicBezTo>
                    <a:pt x="78509" y="73166"/>
                    <a:pt x="71690" y="52654"/>
                    <a:pt x="71016" y="33454"/>
                  </a:cubicBezTo>
                  <a:cubicBezTo>
                    <a:pt x="70985" y="32623"/>
                    <a:pt x="70973" y="31797"/>
                    <a:pt x="70973" y="30975"/>
                  </a:cubicBezTo>
                  <a:cubicBezTo>
                    <a:pt x="70973" y="22413"/>
                    <a:pt x="72553" y="14439"/>
                    <a:pt x="76709" y="7768"/>
                  </a:cubicBezTo>
                  <a:cubicBezTo>
                    <a:pt x="78096" y="5541"/>
                    <a:pt x="79739" y="3482"/>
                    <a:pt x="81626" y="1596"/>
                  </a:cubicBezTo>
                  <a:cubicBezTo>
                    <a:pt x="81685" y="1538"/>
                    <a:pt x="81689" y="1441"/>
                    <a:pt x="81637" y="1375"/>
                  </a:cubicBezTo>
                  <a:cubicBezTo>
                    <a:pt x="81610" y="1341"/>
                    <a:pt x="81571" y="1323"/>
                    <a:pt x="81532" y="1323"/>
                  </a:cubicBezTo>
                  <a:close/>
                  <a:moveTo>
                    <a:pt x="73788" y="0"/>
                  </a:moveTo>
                  <a:cubicBezTo>
                    <a:pt x="73751" y="0"/>
                    <a:pt x="73714" y="17"/>
                    <a:pt x="73687" y="50"/>
                  </a:cubicBezTo>
                  <a:cubicBezTo>
                    <a:pt x="72820" y="1101"/>
                    <a:pt x="72021" y="2192"/>
                    <a:pt x="71296" y="3328"/>
                  </a:cubicBezTo>
                  <a:cubicBezTo>
                    <a:pt x="66946" y="10122"/>
                    <a:pt x="65323" y="18278"/>
                    <a:pt x="65323" y="27008"/>
                  </a:cubicBezTo>
                  <a:cubicBezTo>
                    <a:pt x="65323" y="27834"/>
                    <a:pt x="65339" y="28669"/>
                    <a:pt x="65367" y="29508"/>
                  </a:cubicBezTo>
                  <a:cubicBezTo>
                    <a:pt x="66103" y="50551"/>
                    <a:pt x="74124" y="73140"/>
                    <a:pt x="84297" y="96422"/>
                  </a:cubicBezTo>
                  <a:cubicBezTo>
                    <a:pt x="85313" y="98751"/>
                    <a:pt x="86338" y="101088"/>
                    <a:pt x="87366" y="103425"/>
                  </a:cubicBezTo>
                  <a:lnTo>
                    <a:pt x="87366" y="102718"/>
                  </a:lnTo>
                  <a:cubicBezTo>
                    <a:pt x="86420" y="100571"/>
                    <a:pt x="85479" y="98424"/>
                    <a:pt x="84545" y="96286"/>
                  </a:cubicBezTo>
                  <a:cubicBezTo>
                    <a:pt x="74377" y="73016"/>
                    <a:pt x="66375" y="50458"/>
                    <a:pt x="65646" y="29495"/>
                  </a:cubicBezTo>
                  <a:cubicBezTo>
                    <a:pt x="65619" y="28660"/>
                    <a:pt x="65603" y="27830"/>
                    <a:pt x="65603" y="27008"/>
                  </a:cubicBezTo>
                  <a:cubicBezTo>
                    <a:pt x="65603" y="18318"/>
                    <a:pt x="67218" y="10233"/>
                    <a:pt x="71520" y="3509"/>
                  </a:cubicBezTo>
                  <a:cubicBezTo>
                    <a:pt x="72241" y="2382"/>
                    <a:pt x="73033" y="1300"/>
                    <a:pt x="73888" y="262"/>
                  </a:cubicBezTo>
                  <a:cubicBezTo>
                    <a:pt x="73943" y="200"/>
                    <a:pt x="73939" y="103"/>
                    <a:pt x="73880" y="41"/>
                  </a:cubicBezTo>
                  <a:cubicBezTo>
                    <a:pt x="73854" y="14"/>
                    <a:pt x="73821" y="0"/>
                    <a:pt x="73788" y="0"/>
                  </a:cubicBezTo>
                  <a:close/>
                  <a:moveTo>
                    <a:pt x="64895" y="1211"/>
                  </a:moveTo>
                  <a:cubicBezTo>
                    <a:pt x="64849" y="1211"/>
                    <a:pt x="64804" y="1236"/>
                    <a:pt x="64776" y="1282"/>
                  </a:cubicBezTo>
                  <a:cubicBezTo>
                    <a:pt x="61281" y="7666"/>
                    <a:pt x="59953" y="15115"/>
                    <a:pt x="59953" y="23036"/>
                  </a:cubicBezTo>
                  <a:cubicBezTo>
                    <a:pt x="59953" y="23871"/>
                    <a:pt x="59969" y="24706"/>
                    <a:pt x="59997" y="25550"/>
                  </a:cubicBezTo>
                  <a:cubicBezTo>
                    <a:pt x="60734" y="46707"/>
                    <a:pt x="68778" y="69460"/>
                    <a:pt x="79152" y="92937"/>
                  </a:cubicBezTo>
                  <a:cubicBezTo>
                    <a:pt x="81878" y="99104"/>
                    <a:pt x="84691" y="105325"/>
                    <a:pt x="87366" y="111545"/>
                  </a:cubicBezTo>
                  <a:lnTo>
                    <a:pt x="87366" y="110829"/>
                  </a:lnTo>
                  <a:cubicBezTo>
                    <a:pt x="84766" y="104799"/>
                    <a:pt x="82043" y="98773"/>
                    <a:pt x="79400" y="92800"/>
                  </a:cubicBezTo>
                  <a:cubicBezTo>
                    <a:pt x="69030" y="69336"/>
                    <a:pt x="61005" y="46615"/>
                    <a:pt x="60277" y="25537"/>
                  </a:cubicBezTo>
                  <a:cubicBezTo>
                    <a:pt x="60249" y="24697"/>
                    <a:pt x="60233" y="23867"/>
                    <a:pt x="60233" y="23036"/>
                  </a:cubicBezTo>
                  <a:cubicBezTo>
                    <a:pt x="60233" y="15155"/>
                    <a:pt x="61553" y="7763"/>
                    <a:pt x="65016" y="1446"/>
                  </a:cubicBezTo>
                  <a:cubicBezTo>
                    <a:pt x="65055" y="1375"/>
                    <a:pt x="65036" y="1278"/>
                    <a:pt x="64969" y="1234"/>
                  </a:cubicBezTo>
                  <a:cubicBezTo>
                    <a:pt x="64945" y="1218"/>
                    <a:pt x="64920" y="1211"/>
                    <a:pt x="64895" y="1211"/>
                  </a:cubicBezTo>
                  <a:close/>
                  <a:moveTo>
                    <a:pt x="142" y="100334"/>
                  </a:moveTo>
                  <a:cubicBezTo>
                    <a:pt x="128" y="100334"/>
                    <a:pt x="115" y="100336"/>
                    <a:pt x="102" y="100341"/>
                  </a:cubicBezTo>
                  <a:cubicBezTo>
                    <a:pt x="27" y="100363"/>
                    <a:pt x="-16" y="100452"/>
                    <a:pt x="7" y="100531"/>
                  </a:cubicBezTo>
                  <a:cubicBezTo>
                    <a:pt x="1087" y="104653"/>
                    <a:pt x="1800" y="108651"/>
                    <a:pt x="2076" y="112468"/>
                  </a:cubicBezTo>
                  <a:cubicBezTo>
                    <a:pt x="2083" y="112550"/>
                    <a:pt x="2146" y="112610"/>
                    <a:pt x="2221" y="112610"/>
                  </a:cubicBezTo>
                  <a:cubicBezTo>
                    <a:pt x="2224" y="112610"/>
                    <a:pt x="2227" y="112610"/>
                    <a:pt x="2229" y="112610"/>
                  </a:cubicBezTo>
                  <a:cubicBezTo>
                    <a:pt x="2304" y="112601"/>
                    <a:pt x="2359" y="112526"/>
                    <a:pt x="2355" y="112442"/>
                  </a:cubicBezTo>
                  <a:cubicBezTo>
                    <a:pt x="2076" y="108603"/>
                    <a:pt x="1359" y="104582"/>
                    <a:pt x="275" y="100447"/>
                  </a:cubicBezTo>
                  <a:cubicBezTo>
                    <a:pt x="256" y="100379"/>
                    <a:pt x="200" y="100334"/>
                    <a:pt x="142" y="100334"/>
                  </a:cubicBezTo>
                  <a:close/>
                  <a:moveTo>
                    <a:pt x="56558" y="4491"/>
                  </a:moveTo>
                  <a:cubicBezTo>
                    <a:pt x="56501" y="4491"/>
                    <a:pt x="56446" y="4532"/>
                    <a:pt x="56427" y="4596"/>
                  </a:cubicBezTo>
                  <a:cubicBezTo>
                    <a:pt x="55123" y="9124"/>
                    <a:pt x="54584" y="14001"/>
                    <a:pt x="54584" y="19069"/>
                  </a:cubicBezTo>
                  <a:cubicBezTo>
                    <a:pt x="54584" y="19904"/>
                    <a:pt x="54599" y="20743"/>
                    <a:pt x="54627" y="21591"/>
                  </a:cubicBezTo>
                  <a:cubicBezTo>
                    <a:pt x="55364" y="42864"/>
                    <a:pt x="63428" y="65780"/>
                    <a:pt x="74010" y="89447"/>
                  </a:cubicBezTo>
                  <a:cubicBezTo>
                    <a:pt x="78139" y="98680"/>
                    <a:pt x="82481" y="108024"/>
                    <a:pt x="86298" y="117337"/>
                  </a:cubicBezTo>
                  <a:cubicBezTo>
                    <a:pt x="86661" y="118221"/>
                    <a:pt x="87019" y="119104"/>
                    <a:pt x="87366" y="119988"/>
                  </a:cubicBezTo>
                  <a:lnTo>
                    <a:pt x="87366" y="119219"/>
                  </a:lnTo>
                  <a:cubicBezTo>
                    <a:pt x="87098" y="118548"/>
                    <a:pt x="86826" y="117876"/>
                    <a:pt x="86550" y="117204"/>
                  </a:cubicBezTo>
                  <a:cubicBezTo>
                    <a:pt x="82729" y="107887"/>
                    <a:pt x="78383" y="98539"/>
                    <a:pt x="74258" y="89310"/>
                  </a:cubicBezTo>
                  <a:cubicBezTo>
                    <a:pt x="63684" y="65652"/>
                    <a:pt x="55636" y="42771"/>
                    <a:pt x="54907" y="21578"/>
                  </a:cubicBezTo>
                  <a:cubicBezTo>
                    <a:pt x="54879" y="20739"/>
                    <a:pt x="54863" y="19899"/>
                    <a:pt x="54863" y="19069"/>
                  </a:cubicBezTo>
                  <a:cubicBezTo>
                    <a:pt x="54863" y="14028"/>
                    <a:pt x="55399" y="9181"/>
                    <a:pt x="56691" y="4693"/>
                  </a:cubicBezTo>
                  <a:cubicBezTo>
                    <a:pt x="56715" y="4609"/>
                    <a:pt x="56676" y="4525"/>
                    <a:pt x="56601" y="4498"/>
                  </a:cubicBezTo>
                  <a:cubicBezTo>
                    <a:pt x="56587" y="4493"/>
                    <a:pt x="56572" y="4491"/>
                    <a:pt x="56558" y="4491"/>
                  </a:cubicBezTo>
                  <a:close/>
                  <a:moveTo>
                    <a:pt x="358" y="91762"/>
                  </a:moveTo>
                  <a:cubicBezTo>
                    <a:pt x="339" y="91762"/>
                    <a:pt x="321" y="91766"/>
                    <a:pt x="303" y="91775"/>
                  </a:cubicBezTo>
                  <a:cubicBezTo>
                    <a:pt x="232" y="91810"/>
                    <a:pt x="200" y="91903"/>
                    <a:pt x="232" y="91982"/>
                  </a:cubicBezTo>
                  <a:cubicBezTo>
                    <a:pt x="3844" y="101282"/>
                    <a:pt x="5996" y="110295"/>
                    <a:pt x="5996" y="118344"/>
                  </a:cubicBezTo>
                  <a:cubicBezTo>
                    <a:pt x="5996" y="118932"/>
                    <a:pt x="5984" y="119515"/>
                    <a:pt x="5960" y="120094"/>
                  </a:cubicBezTo>
                  <a:lnTo>
                    <a:pt x="6240" y="120094"/>
                  </a:lnTo>
                  <a:cubicBezTo>
                    <a:pt x="6259" y="119515"/>
                    <a:pt x="6271" y="118932"/>
                    <a:pt x="6271" y="118344"/>
                  </a:cubicBezTo>
                  <a:cubicBezTo>
                    <a:pt x="6271" y="110233"/>
                    <a:pt x="4108" y="101185"/>
                    <a:pt x="488" y="91854"/>
                  </a:cubicBezTo>
                  <a:cubicBezTo>
                    <a:pt x="464" y="91798"/>
                    <a:pt x="412" y="91762"/>
                    <a:pt x="358" y="91762"/>
                  </a:cubicBezTo>
                  <a:close/>
                  <a:moveTo>
                    <a:pt x="1070" y="86752"/>
                  </a:moveTo>
                  <a:cubicBezTo>
                    <a:pt x="1049" y="86752"/>
                    <a:pt x="1028" y="86757"/>
                    <a:pt x="1008" y="86769"/>
                  </a:cubicBezTo>
                  <a:cubicBezTo>
                    <a:pt x="937" y="86809"/>
                    <a:pt x="909" y="86902"/>
                    <a:pt x="945" y="86977"/>
                  </a:cubicBezTo>
                  <a:cubicBezTo>
                    <a:pt x="6224" y="98614"/>
                    <a:pt x="9608" y="110074"/>
                    <a:pt x="9754" y="120094"/>
                  </a:cubicBezTo>
                  <a:lnTo>
                    <a:pt x="10034" y="120094"/>
                  </a:lnTo>
                  <a:cubicBezTo>
                    <a:pt x="9884" y="109999"/>
                    <a:pt x="6484" y="98503"/>
                    <a:pt x="1193" y="86836"/>
                  </a:cubicBezTo>
                  <a:cubicBezTo>
                    <a:pt x="1168" y="86783"/>
                    <a:pt x="1120" y="86752"/>
                    <a:pt x="1070" y="86752"/>
                  </a:cubicBezTo>
                  <a:close/>
                  <a:moveTo>
                    <a:pt x="1910" y="82717"/>
                  </a:moveTo>
                  <a:cubicBezTo>
                    <a:pt x="1887" y="82717"/>
                    <a:pt x="1864" y="82723"/>
                    <a:pt x="1843" y="82736"/>
                  </a:cubicBezTo>
                  <a:cubicBezTo>
                    <a:pt x="1776" y="82780"/>
                    <a:pt x="1752" y="82873"/>
                    <a:pt x="1788" y="82948"/>
                  </a:cubicBezTo>
                  <a:cubicBezTo>
                    <a:pt x="2879" y="85161"/>
                    <a:pt x="3915" y="87361"/>
                    <a:pt x="4892" y="89548"/>
                  </a:cubicBezTo>
                  <a:cubicBezTo>
                    <a:pt x="9655" y="100200"/>
                    <a:pt x="12855" y="110710"/>
                    <a:pt x="13442" y="120094"/>
                  </a:cubicBezTo>
                  <a:lnTo>
                    <a:pt x="13721" y="120094"/>
                  </a:lnTo>
                  <a:cubicBezTo>
                    <a:pt x="13130" y="110639"/>
                    <a:pt x="9919" y="100094"/>
                    <a:pt x="5141" y="89407"/>
                  </a:cubicBezTo>
                  <a:cubicBezTo>
                    <a:pt x="4164" y="87220"/>
                    <a:pt x="3123" y="85015"/>
                    <a:pt x="2032" y="82798"/>
                  </a:cubicBezTo>
                  <a:cubicBezTo>
                    <a:pt x="2008" y="82746"/>
                    <a:pt x="1959" y="82717"/>
                    <a:pt x="1910" y="82717"/>
                  </a:cubicBezTo>
                  <a:close/>
                  <a:moveTo>
                    <a:pt x="2842" y="79133"/>
                  </a:moveTo>
                  <a:cubicBezTo>
                    <a:pt x="2819" y="79133"/>
                    <a:pt x="2795" y="79140"/>
                    <a:pt x="2773" y="79153"/>
                  </a:cubicBezTo>
                  <a:cubicBezTo>
                    <a:pt x="2706" y="79197"/>
                    <a:pt x="2682" y="79294"/>
                    <a:pt x="2722" y="79369"/>
                  </a:cubicBezTo>
                  <a:cubicBezTo>
                    <a:pt x="5050" y="83867"/>
                    <a:pt x="7205" y="88324"/>
                    <a:pt x="9116" y="92720"/>
                  </a:cubicBezTo>
                  <a:cubicBezTo>
                    <a:pt x="13245" y="102206"/>
                    <a:pt x="16128" y="111558"/>
                    <a:pt x="17031" y="120094"/>
                  </a:cubicBezTo>
                  <a:lnTo>
                    <a:pt x="17310" y="120094"/>
                  </a:lnTo>
                  <a:cubicBezTo>
                    <a:pt x="16408" y="111501"/>
                    <a:pt x="13509" y="102104"/>
                    <a:pt x="9368" y="92583"/>
                  </a:cubicBezTo>
                  <a:cubicBezTo>
                    <a:pt x="7453" y="88183"/>
                    <a:pt x="5294" y="83716"/>
                    <a:pt x="2962" y="79210"/>
                  </a:cubicBezTo>
                  <a:cubicBezTo>
                    <a:pt x="2936" y="79160"/>
                    <a:pt x="2890" y="79133"/>
                    <a:pt x="2842" y="79133"/>
                  </a:cubicBezTo>
                  <a:close/>
                  <a:moveTo>
                    <a:pt x="3851" y="75803"/>
                  </a:moveTo>
                  <a:cubicBezTo>
                    <a:pt x="3826" y="75803"/>
                    <a:pt x="3801" y="75811"/>
                    <a:pt x="3777" y="75826"/>
                  </a:cubicBezTo>
                  <a:cubicBezTo>
                    <a:pt x="3711" y="75870"/>
                    <a:pt x="3691" y="75967"/>
                    <a:pt x="3730" y="76038"/>
                  </a:cubicBezTo>
                  <a:cubicBezTo>
                    <a:pt x="7323" y="82758"/>
                    <a:pt x="10593" y="89402"/>
                    <a:pt x="13339" y="95892"/>
                  </a:cubicBezTo>
                  <a:cubicBezTo>
                    <a:pt x="16869" y="104233"/>
                    <a:pt x="19430" y="112455"/>
                    <a:pt x="20525" y="120094"/>
                  </a:cubicBezTo>
                  <a:lnTo>
                    <a:pt x="20805" y="120094"/>
                  </a:lnTo>
                  <a:cubicBezTo>
                    <a:pt x="19710" y="112402"/>
                    <a:pt x="17133" y="104136"/>
                    <a:pt x="13591" y="95760"/>
                  </a:cubicBezTo>
                  <a:cubicBezTo>
                    <a:pt x="10841" y="89257"/>
                    <a:pt x="7564" y="82603"/>
                    <a:pt x="3971" y="75879"/>
                  </a:cubicBezTo>
                  <a:cubicBezTo>
                    <a:pt x="3945" y="75830"/>
                    <a:pt x="3899" y="75803"/>
                    <a:pt x="3851" y="75803"/>
                  </a:cubicBezTo>
                  <a:close/>
                  <a:moveTo>
                    <a:pt x="4931" y="72631"/>
                  </a:moveTo>
                  <a:cubicBezTo>
                    <a:pt x="4906" y="72631"/>
                    <a:pt x="4880" y="72639"/>
                    <a:pt x="4857" y="72654"/>
                  </a:cubicBezTo>
                  <a:cubicBezTo>
                    <a:pt x="4794" y="72698"/>
                    <a:pt x="4774" y="72795"/>
                    <a:pt x="4814" y="72870"/>
                  </a:cubicBezTo>
                  <a:lnTo>
                    <a:pt x="4814" y="72866"/>
                  </a:lnTo>
                  <a:cubicBezTo>
                    <a:pt x="9667" y="81759"/>
                    <a:pt x="14068" y="90551"/>
                    <a:pt x="17566" y="99069"/>
                  </a:cubicBezTo>
                  <a:cubicBezTo>
                    <a:pt x="20521" y="106274"/>
                    <a:pt x="22763" y="113383"/>
                    <a:pt x="23953" y="120094"/>
                  </a:cubicBezTo>
                  <a:lnTo>
                    <a:pt x="24232" y="120094"/>
                  </a:lnTo>
                  <a:cubicBezTo>
                    <a:pt x="23043" y="113334"/>
                    <a:pt x="20789" y="106182"/>
                    <a:pt x="17819" y="98936"/>
                  </a:cubicBezTo>
                  <a:cubicBezTo>
                    <a:pt x="14316" y="90405"/>
                    <a:pt x="9908" y="81605"/>
                    <a:pt x="5050" y="72707"/>
                  </a:cubicBezTo>
                  <a:cubicBezTo>
                    <a:pt x="5024" y="72658"/>
                    <a:pt x="4978" y="72631"/>
                    <a:pt x="4931" y="72631"/>
                  </a:cubicBezTo>
                  <a:close/>
                  <a:moveTo>
                    <a:pt x="6085" y="69552"/>
                  </a:moveTo>
                  <a:cubicBezTo>
                    <a:pt x="6060" y="69552"/>
                    <a:pt x="6034" y="69559"/>
                    <a:pt x="6011" y="69575"/>
                  </a:cubicBezTo>
                  <a:cubicBezTo>
                    <a:pt x="5948" y="69623"/>
                    <a:pt x="5929" y="69716"/>
                    <a:pt x="5968" y="69791"/>
                  </a:cubicBezTo>
                  <a:cubicBezTo>
                    <a:pt x="12074" y="80823"/>
                    <a:pt x="17614" y="91748"/>
                    <a:pt x="21790" y="102241"/>
                  </a:cubicBezTo>
                  <a:cubicBezTo>
                    <a:pt x="24209" y="108329"/>
                    <a:pt x="26119" y="114342"/>
                    <a:pt x="27313" y="120094"/>
                  </a:cubicBezTo>
                  <a:lnTo>
                    <a:pt x="27601" y="120094"/>
                  </a:lnTo>
                  <a:cubicBezTo>
                    <a:pt x="26399" y="114293"/>
                    <a:pt x="24481" y="108240"/>
                    <a:pt x="22042" y="102113"/>
                  </a:cubicBezTo>
                  <a:cubicBezTo>
                    <a:pt x="17862" y="91603"/>
                    <a:pt x="12315" y="80664"/>
                    <a:pt x="6204" y="69628"/>
                  </a:cubicBezTo>
                  <a:cubicBezTo>
                    <a:pt x="6179" y="69579"/>
                    <a:pt x="6132" y="69552"/>
                    <a:pt x="6085" y="69552"/>
                  </a:cubicBezTo>
                  <a:close/>
                  <a:moveTo>
                    <a:pt x="7312" y="66540"/>
                  </a:moveTo>
                  <a:cubicBezTo>
                    <a:pt x="7287" y="66540"/>
                    <a:pt x="7261" y="66549"/>
                    <a:pt x="7237" y="66566"/>
                  </a:cubicBezTo>
                  <a:cubicBezTo>
                    <a:pt x="7173" y="66610"/>
                    <a:pt x="7154" y="66707"/>
                    <a:pt x="7193" y="66778"/>
                  </a:cubicBezTo>
                  <a:cubicBezTo>
                    <a:pt x="14529" y="79913"/>
                    <a:pt x="21226" y="92990"/>
                    <a:pt x="26013" y="105413"/>
                  </a:cubicBezTo>
                  <a:cubicBezTo>
                    <a:pt x="27932" y="110396"/>
                    <a:pt x="29504" y="115322"/>
                    <a:pt x="30622" y="120094"/>
                  </a:cubicBezTo>
                  <a:lnTo>
                    <a:pt x="30914" y="120094"/>
                  </a:lnTo>
                  <a:cubicBezTo>
                    <a:pt x="29787" y="115278"/>
                    <a:pt x="28200" y="110312"/>
                    <a:pt x="26269" y="105289"/>
                  </a:cubicBezTo>
                  <a:cubicBezTo>
                    <a:pt x="21475" y="92840"/>
                    <a:pt x="14769" y="79754"/>
                    <a:pt x="7430" y="66615"/>
                  </a:cubicBezTo>
                  <a:cubicBezTo>
                    <a:pt x="7402" y="66567"/>
                    <a:pt x="7358" y="66540"/>
                    <a:pt x="7312" y="66540"/>
                  </a:cubicBezTo>
                  <a:close/>
                  <a:moveTo>
                    <a:pt x="8602" y="63574"/>
                  </a:moveTo>
                  <a:cubicBezTo>
                    <a:pt x="8578" y="63574"/>
                    <a:pt x="8552" y="63582"/>
                    <a:pt x="8529" y="63597"/>
                  </a:cubicBezTo>
                  <a:cubicBezTo>
                    <a:pt x="8466" y="63646"/>
                    <a:pt x="8446" y="63739"/>
                    <a:pt x="8485" y="63814"/>
                  </a:cubicBezTo>
                  <a:cubicBezTo>
                    <a:pt x="17027" y="79007"/>
                    <a:pt x="24902" y="94253"/>
                    <a:pt x="30236" y="108589"/>
                  </a:cubicBezTo>
                  <a:cubicBezTo>
                    <a:pt x="31682" y="112473"/>
                    <a:pt x="32919" y="116325"/>
                    <a:pt x="33892" y="120094"/>
                  </a:cubicBezTo>
                  <a:lnTo>
                    <a:pt x="34184" y="120094"/>
                  </a:lnTo>
                  <a:cubicBezTo>
                    <a:pt x="33203" y="116286"/>
                    <a:pt x="31954" y="112393"/>
                    <a:pt x="30492" y="108466"/>
                  </a:cubicBezTo>
                  <a:cubicBezTo>
                    <a:pt x="25150" y="94107"/>
                    <a:pt x="17267" y="78848"/>
                    <a:pt x="8722" y="63646"/>
                  </a:cubicBezTo>
                  <a:cubicBezTo>
                    <a:pt x="8694" y="63600"/>
                    <a:pt x="8649" y="63574"/>
                    <a:pt x="8602" y="63574"/>
                  </a:cubicBezTo>
                  <a:close/>
                  <a:moveTo>
                    <a:pt x="9958" y="60645"/>
                  </a:moveTo>
                  <a:cubicBezTo>
                    <a:pt x="9933" y="60645"/>
                    <a:pt x="9907" y="60653"/>
                    <a:pt x="9884" y="60668"/>
                  </a:cubicBezTo>
                  <a:cubicBezTo>
                    <a:pt x="9821" y="60717"/>
                    <a:pt x="9801" y="60814"/>
                    <a:pt x="9841" y="60885"/>
                  </a:cubicBezTo>
                  <a:cubicBezTo>
                    <a:pt x="10956" y="62877"/>
                    <a:pt x="12071" y="64870"/>
                    <a:pt x="13182" y="66862"/>
                  </a:cubicBezTo>
                  <a:lnTo>
                    <a:pt x="13182" y="66858"/>
                  </a:lnTo>
                  <a:cubicBezTo>
                    <a:pt x="21620" y="82104"/>
                    <a:pt x="29311" y="97412"/>
                    <a:pt x="34460" y="111762"/>
                  </a:cubicBezTo>
                  <a:cubicBezTo>
                    <a:pt x="35464" y="114563"/>
                    <a:pt x="36363" y="117350"/>
                    <a:pt x="37131" y="120094"/>
                  </a:cubicBezTo>
                  <a:lnTo>
                    <a:pt x="37422" y="120094"/>
                  </a:lnTo>
                  <a:cubicBezTo>
                    <a:pt x="36646" y="117310"/>
                    <a:pt x="35736" y="114487"/>
                    <a:pt x="34716" y="111642"/>
                  </a:cubicBezTo>
                  <a:cubicBezTo>
                    <a:pt x="29559" y="97271"/>
                    <a:pt x="21861" y="81949"/>
                    <a:pt x="13418" y="66694"/>
                  </a:cubicBezTo>
                  <a:cubicBezTo>
                    <a:pt x="12307" y="64702"/>
                    <a:pt x="11192" y="62709"/>
                    <a:pt x="10077" y="60717"/>
                  </a:cubicBezTo>
                  <a:cubicBezTo>
                    <a:pt x="10049" y="60671"/>
                    <a:pt x="10004" y="60645"/>
                    <a:pt x="9958" y="60645"/>
                  </a:cubicBezTo>
                  <a:close/>
                  <a:moveTo>
                    <a:pt x="11402" y="57694"/>
                  </a:moveTo>
                  <a:cubicBezTo>
                    <a:pt x="11377" y="57694"/>
                    <a:pt x="11352" y="57701"/>
                    <a:pt x="11330" y="57717"/>
                  </a:cubicBezTo>
                  <a:cubicBezTo>
                    <a:pt x="11263" y="57761"/>
                    <a:pt x="11243" y="57858"/>
                    <a:pt x="11283" y="57929"/>
                  </a:cubicBezTo>
                  <a:cubicBezTo>
                    <a:pt x="13536" y="62024"/>
                    <a:pt x="15809" y="66129"/>
                    <a:pt x="18055" y="70224"/>
                  </a:cubicBezTo>
                  <a:cubicBezTo>
                    <a:pt x="26324" y="85417"/>
                    <a:pt x="33758" y="100673"/>
                    <a:pt x="38683" y="114934"/>
                  </a:cubicBezTo>
                  <a:cubicBezTo>
                    <a:pt x="39282" y="116661"/>
                    <a:pt x="39837" y="118384"/>
                    <a:pt x="40346" y="120094"/>
                  </a:cubicBezTo>
                  <a:lnTo>
                    <a:pt x="40641" y="120094"/>
                  </a:lnTo>
                  <a:cubicBezTo>
                    <a:pt x="40121" y="118349"/>
                    <a:pt x="39554" y="116586"/>
                    <a:pt x="38943" y="114819"/>
                  </a:cubicBezTo>
                  <a:cubicBezTo>
                    <a:pt x="34007" y="100531"/>
                    <a:pt x="26569" y="85263"/>
                    <a:pt x="18295" y="70061"/>
                  </a:cubicBezTo>
                  <a:lnTo>
                    <a:pt x="18291" y="70061"/>
                  </a:lnTo>
                  <a:cubicBezTo>
                    <a:pt x="16046" y="65965"/>
                    <a:pt x="13769" y="61861"/>
                    <a:pt x="11519" y="57766"/>
                  </a:cubicBezTo>
                  <a:cubicBezTo>
                    <a:pt x="11493" y="57720"/>
                    <a:pt x="11448" y="57694"/>
                    <a:pt x="11402" y="57694"/>
                  </a:cubicBezTo>
                  <a:close/>
                  <a:moveTo>
                    <a:pt x="12941" y="54691"/>
                  </a:moveTo>
                  <a:cubicBezTo>
                    <a:pt x="12917" y="54691"/>
                    <a:pt x="12893" y="54698"/>
                    <a:pt x="12870" y="54713"/>
                  </a:cubicBezTo>
                  <a:cubicBezTo>
                    <a:pt x="12807" y="54757"/>
                    <a:pt x="12784" y="54854"/>
                    <a:pt x="12823" y="54929"/>
                  </a:cubicBezTo>
                  <a:cubicBezTo>
                    <a:pt x="16144" y="61132"/>
                    <a:pt x="19576" y="67366"/>
                    <a:pt x="22932" y="73591"/>
                  </a:cubicBezTo>
                  <a:cubicBezTo>
                    <a:pt x="31028" y="88731"/>
                    <a:pt x="38202" y="103933"/>
                    <a:pt x="42906" y="118106"/>
                  </a:cubicBezTo>
                  <a:cubicBezTo>
                    <a:pt x="43127" y="118768"/>
                    <a:pt x="43344" y="119431"/>
                    <a:pt x="43549" y="120094"/>
                  </a:cubicBezTo>
                  <a:lnTo>
                    <a:pt x="43844" y="120094"/>
                  </a:lnTo>
                  <a:cubicBezTo>
                    <a:pt x="43627" y="119396"/>
                    <a:pt x="43399" y="118698"/>
                    <a:pt x="43166" y="118000"/>
                  </a:cubicBezTo>
                  <a:cubicBezTo>
                    <a:pt x="38455" y="103796"/>
                    <a:pt x="31273" y="88581"/>
                    <a:pt x="23169" y="73432"/>
                  </a:cubicBezTo>
                  <a:cubicBezTo>
                    <a:pt x="19812" y="67202"/>
                    <a:pt x="16381" y="60969"/>
                    <a:pt x="13063" y="54766"/>
                  </a:cubicBezTo>
                  <a:cubicBezTo>
                    <a:pt x="13037" y="54719"/>
                    <a:pt x="12990" y="54691"/>
                    <a:pt x="12941" y="54691"/>
                  </a:cubicBezTo>
                  <a:close/>
                  <a:moveTo>
                    <a:pt x="14596" y="51616"/>
                  </a:moveTo>
                  <a:cubicBezTo>
                    <a:pt x="14573" y="51616"/>
                    <a:pt x="14550" y="51623"/>
                    <a:pt x="14529" y="51638"/>
                  </a:cubicBezTo>
                  <a:cubicBezTo>
                    <a:pt x="14462" y="51678"/>
                    <a:pt x="14438" y="51775"/>
                    <a:pt x="14478" y="51850"/>
                  </a:cubicBezTo>
                  <a:cubicBezTo>
                    <a:pt x="18768" y="60164"/>
                    <a:pt x="23362" y="68572"/>
                    <a:pt x="27806" y="76957"/>
                  </a:cubicBezTo>
                  <a:cubicBezTo>
                    <a:pt x="35512" y="91620"/>
                    <a:pt x="42260" y="106345"/>
                    <a:pt x="46748" y="120094"/>
                  </a:cubicBezTo>
                  <a:lnTo>
                    <a:pt x="47043" y="120094"/>
                  </a:lnTo>
                  <a:cubicBezTo>
                    <a:pt x="42548" y="106283"/>
                    <a:pt x="35776" y="91510"/>
                    <a:pt x="28046" y="76798"/>
                  </a:cubicBezTo>
                  <a:cubicBezTo>
                    <a:pt x="23598" y="68413"/>
                    <a:pt x="19004" y="60005"/>
                    <a:pt x="14718" y="51695"/>
                  </a:cubicBezTo>
                  <a:cubicBezTo>
                    <a:pt x="14692" y="51645"/>
                    <a:pt x="14644" y="51616"/>
                    <a:pt x="14596" y="51616"/>
                  </a:cubicBezTo>
                  <a:close/>
                  <a:moveTo>
                    <a:pt x="16379" y="48440"/>
                  </a:moveTo>
                  <a:cubicBezTo>
                    <a:pt x="16355" y="48440"/>
                    <a:pt x="16331" y="48447"/>
                    <a:pt x="16310" y="48461"/>
                  </a:cubicBezTo>
                  <a:cubicBezTo>
                    <a:pt x="16243" y="48501"/>
                    <a:pt x="16219" y="48594"/>
                    <a:pt x="16254" y="48669"/>
                  </a:cubicBezTo>
                  <a:cubicBezTo>
                    <a:pt x="16648" y="49473"/>
                    <a:pt x="17042" y="50273"/>
                    <a:pt x="17444" y="51077"/>
                  </a:cubicBezTo>
                  <a:cubicBezTo>
                    <a:pt x="22266" y="60734"/>
                    <a:pt x="27605" y="70533"/>
                    <a:pt x="32679" y="80319"/>
                  </a:cubicBezTo>
                  <a:cubicBezTo>
                    <a:pt x="39664" y="93789"/>
                    <a:pt x="45719" y="107339"/>
                    <a:pt x="49966" y="120094"/>
                  </a:cubicBezTo>
                  <a:lnTo>
                    <a:pt x="50262" y="120094"/>
                  </a:lnTo>
                  <a:cubicBezTo>
                    <a:pt x="46007" y="107282"/>
                    <a:pt x="39928" y="93683"/>
                    <a:pt x="32919" y="80164"/>
                  </a:cubicBezTo>
                  <a:cubicBezTo>
                    <a:pt x="27845" y="70374"/>
                    <a:pt x="22507" y="60575"/>
                    <a:pt x="17685" y="50922"/>
                  </a:cubicBezTo>
                  <a:cubicBezTo>
                    <a:pt x="17287" y="50122"/>
                    <a:pt x="16893" y="49318"/>
                    <a:pt x="16499" y="48523"/>
                  </a:cubicBezTo>
                  <a:cubicBezTo>
                    <a:pt x="16475" y="48470"/>
                    <a:pt x="16428" y="48440"/>
                    <a:pt x="16379" y="48440"/>
                  </a:cubicBezTo>
                  <a:close/>
                  <a:moveTo>
                    <a:pt x="18321" y="45110"/>
                  </a:moveTo>
                  <a:cubicBezTo>
                    <a:pt x="18300" y="45110"/>
                    <a:pt x="18279" y="45115"/>
                    <a:pt x="18260" y="45126"/>
                  </a:cubicBezTo>
                  <a:cubicBezTo>
                    <a:pt x="18189" y="45166"/>
                    <a:pt x="18161" y="45263"/>
                    <a:pt x="18197" y="45338"/>
                  </a:cubicBezTo>
                  <a:cubicBezTo>
                    <a:pt x="19595" y="48395"/>
                    <a:pt x="21057" y="51474"/>
                    <a:pt x="22586" y="54563"/>
                  </a:cubicBezTo>
                  <a:cubicBezTo>
                    <a:pt x="27345" y="64185"/>
                    <a:pt x="32596" y="73944"/>
                    <a:pt x="37556" y="83686"/>
                  </a:cubicBezTo>
                  <a:cubicBezTo>
                    <a:pt x="43816" y="95985"/>
                    <a:pt x="49238" y="108351"/>
                    <a:pt x="53209" y="120094"/>
                  </a:cubicBezTo>
                  <a:lnTo>
                    <a:pt x="53508" y="120094"/>
                  </a:lnTo>
                  <a:cubicBezTo>
                    <a:pt x="49525" y="108298"/>
                    <a:pt x="44080" y="95879"/>
                    <a:pt x="37797" y="83531"/>
                  </a:cubicBezTo>
                  <a:cubicBezTo>
                    <a:pt x="32833" y="73785"/>
                    <a:pt x="27585" y="64026"/>
                    <a:pt x="22830" y="54412"/>
                  </a:cubicBezTo>
                  <a:cubicBezTo>
                    <a:pt x="21301" y="51324"/>
                    <a:pt x="19840" y="48254"/>
                    <a:pt x="18445" y="45196"/>
                  </a:cubicBezTo>
                  <a:cubicBezTo>
                    <a:pt x="18420" y="45140"/>
                    <a:pt x="18371" y="45110"/>
                    <a:pt x="18321" y="45110"/>
                  </a:cubicBezTo>
                  <a:close/>
                  <a:moveTo>
                    <a:pt x="20447" y="41612"/>
                  </a:moveTo>
                  <a:cubicBezTo>
                    <a:pt x="20427" y="41612"/>
                    <a:pt x="20407" y="41617"/>
                    <a:pt x="20387" y="41627"/>
                  </a:cubicBezTo>
                  <a:cubicBezTo>
                    <a:pt x="20320" y="41667"/>
                    <a:pt x="20289" y="41759"/>
                    <a:pt x="20320" y="41834"/>
                  </a:cubicBezTo>
                  <a:cubicBezTo>
                    <a:pt x="22578" y="47189"/>
                    <a:pt x="25056" y="52597"/>
                    <a:pt x="27731" y="58053"/>
                  </a:cubicBezTo>
                  <a:cubicBezTo>
                    <a:pt x="32427" y="67635"/>
                    <a:pt x="37584" y="77350"/>
                    <a:pt x="42430" y="87052"/>
                  </a:cubicBezTo>
                  <a:cubicBezTo>
                    <a:pt x="47993" y="98190"/>
                    <a:pt x="52811" y="109376"/>
                    <a:pt x="56483" y="120094"/>
                  </a:cubicBezTo>
                  <a:lnTo>
                    <a:pt x="56782" y="120094"/>
                  </a:lnTo>
                  <a:cubicBezTo>
                    <a:pt x="53098" y="109323"/>
                    <a:pt x="48260" y="98084"/>
                    <a:pt x="42670" y="86897"/>
                  </a:cubicBezTo>
                  <a:cubicBezTo>
                    <a:pt x="37824" y="77196"/>
                    <a:pt x="32667" y="67476"/>
                    <a:pt x="27971" y="57902"/>
                  </a:cubicBezTo>
                  <a:cubicBezTo>
                    <a:pt x="25300" y="52451"/>
                    <a:pt x="22826" y="47048"/>
                    <a:pt x="20572" y="41702"/>
                  </a:cubicBezTo>
                  <a:cubicBezTo>
                    <a:pt x="20550" y="41644"/>
                    <a:pt x="20500" y="41612"/>
                    <a:pt x="20447" y="41612"/>
                  </a:cubicBezTo>
                  <a:close/>
                  <a:moveTo>
                    <a:pt x="22780" y="37949"/>
                  </a:moveTo>
                  <a:cubicBezTo>
                    <a:pt x="22763" y="37949"/>
                    <a:pt x="22745" y="37952"/>
                    <a:pt x="22727" y="37960"/>
                  </a:cubicBezTo>
                  <a:cubicBezTo>
                    <a:pt x="22656" y="37995"/>
                    <a:pt x="22625" y="38088"/>
                    <a:pt x="22656" y="38168"/>
                  </a:cubicBezTo>
                  <a:cubicBezTo>
                    <a:pt x="25595" y="45842"/>
                    <a:pt x="29035" y="53644"/>
                    <a:pt x="32872" y="61538"/>
                  </a:cubicBezTo>
                  <a:cubicBezTo>
                    <a:pt x="37505" y="71086"/>
                    <a:pt x="42572" y="80761"/>
                    <a:pt x="47303" y="90418"/>
                  </a:cubicBezTo>
                  <a:cubicBezTo>
                    <a:pt x="52192" y="100399"/>
                    <a:pt x="56443" y="110418"/>
                    <a:pt x="59796" y="120094"/>
                  </a:cubicBezTo>
                  <a:lnTo>
                    <a:pt x="60091" y="120094"/>
                  </a:lnTo>
                  <a:cubicBezTo>
                    <a:pt x="56731" y="110370"/>
                    <a:pt x="52460" y="100297"/>
                    <a:pt x="47547" y="90268"/>
                  </a:cubicBezTo>
                  <a:cubicBezTo>
                    <a:pt x="42812" y="80606"/>
                    <a:pt x="37745" y="70927"/>
                    <a:pt x="33116" y="61393"/>
                  </a:cubicBezTo>
                  <a:cubicBezTo>
                    <a:pt x="29283" y="53502"/>
                    <a:pt x="25848" y="45709"/>
                    <a:pt x="22909" y="38044"/>
                  </a:cubicBezTo>
                  <a:cubicBezTo>
                    <a:pt x="22888" y="37984"/>
                    <a:pt x="22835" y="37949"/>
                    <a:pt x="22780" y="37949"/>
                  </a:cubicBezTo>
                  <a:close/>
                  <a:moveTo>
                    <a:pt x="25361" y="34119"/>
                  </a:moveTo>
                  <a:cubicBezTo>
                    <a:pt x="25345" y="34119"/>
                    <a:pt x="25328" y="34122"/>
                    <a:pt x="25312" y="34130"/>
                  </a:cubicBezTo>
                  <a:cubicBezTo>
                    <a:pt x="25237" y="34160"/>
                    <a:pt x="25201" y="34249"/>
                    <a:pt x="25229" y="34328"/>
                  </a:cubicBezTo>
                  <a:cubicBezTo>
                    <a:pt x="28653" y="44348"/>
                    <a:pt x="33002" y="54607"/>
                    <a:pt x="38013" y="65029"/>
                  </a:cubicBezTo>
                  <a:cubicBezTo>
                    <a:pt x="42583" y="74532"/>
                    <a:pt x="47559" y="84167"/>
                    <a:pt x="52177" y="93781"/>
                  </a:cubicBezTo>
                  <a:cubicBezTo>
                    <a:pt x="56420" y="102616"/>
                    <a:pt x="60127" y="111474"/>
                    <a:pt x="63141" y="120094"/>
                  </a:cubicBezTo>
                  <a:lnTo>
                    <a:pt x="63436" y="120094"/>
                  </a:lnTo>
                  <a:cubicBezTo>
                    <a:pt x="60414" y="111426"/>
                    <a:pt x="56687" y="102515"/>
                    <a:pt x="52421" y="93635"/>
                  </a:cubicBezTo>
                  <a:cubicBezTo>
                    <a:pt x="47803" y="84012"/>
                    <a:pt x="42828" y="74377"/>
                    <a:pt x="38258" y="64878"/>
                  </a:cubicBezTo>
                  <a:cubicBezTo>
                    <a:pt x="33250" y="54470"/>
                    <a:pt x="28909" y="44220"/>
                    <a:pt x="25489" y="34218"/>
                  </a:cubicBezTo>
                  <a:cubicBezTo>
                    <a:pt x="25468" y="34157"/>
                    <a:pt x="25416" y="34119"/>
                    <a:pt x="25361" y="34119"/>
                  </a:cubicBezTo>
                  <a:close/>
                  <a:moveTo>
                    <a:pt x="28230" y="30130"/>
                  </a:moveTo>
                  <a:cubicBezTo>
                    <a:pt x="28215" y="30130"/>
                    <a:pt x="28199" y="30133"/>
                    <a:pt x="28184" y="30140"/>
                  </a:cubicBezTo>
                  <a:cubicBezTo>
                    <a:pt x="28109" y="30167"/>
                    <a:pt x="28070" y="30255"/>
                    <a:pt x="28093" y="30335"/>
                  </a:cubicBezTo>
                  <a:cubicBezTo>
                    <a:pt x="31745" y="42714"/>
                    <a:pt x="36950" y="55490"/>
                    <a:pt x="43155" y="68519"/>
                  </a:cubicBezTo>
                  <a:cubicBezTo>
                    <a:pt x="47666" y="77982"/>
                    <a:pt x="52551" y="87578"/>
                    <a:pt x="57054" y="97147"/>
                  </a:cubicBezTo>
                  <a:cubicBezTo>
                    <a:pt x="60670" y="104839"/>
                    <a:pt x="63858" y="112548"/>
                    <a:pt x="66521" y="120094"/>
                  </a:cubicBezTo>
                  <a:lnTo>
                    <a:pt x="66820" y="120094"/>
                  </a:lnTo>
                  <a:cubicBezTo>
                    <a:pt x="64141" y="112499"/>
                    <a:pt x="60938" y="104741"/>
                    <a:pt x="57298" y="97001"/>
                  </a:cubicBezTo>
                  <a:cubicBezTo>
                    <a:pt x="52791" y="87423"/>
                    <a:pt x="47906" y="77832"/>
                    <a:pt x="43403" y="68369"/>
                  </a:cubicBezTo>
                  <a:cubicBezTo>
                    <a:pt x="37202" y="55353"/>
                    <a:pt x="32001" y="42590"/>
                    <a:pt x="28357" y="30237"/>
                  </a:cubicBezTo>
                  <a:cubicBezTo>
                    <a:pt x="28339" y="30172"/>
                    <a:pt x="28286" y="30130"/>
                    <a:pt x="28230" y="30130"/>
                  </a:cubicBezTo>
                  <a:close/>
                  <a:moveTo>
                    <a:pt x="31444" y="25989"/>
                  </a:moveTo>
                  <a:cubicBezTo>
                    <a:pt x="31430" y="25989"/>
                    <a:pt x="31416" y="25991"/>
                    <a:pt x="31403" y="25996"/>
                  </a:cubicBezTo>
                  <a:cubicBezTo>
                    <a:pt x="31328" y="26018"/>
                    <a:pt x="31284" y="26102"/>
                    <a:pt x="31304" y="26186"/>
                  </a:cubicBezTo>
                  <a:cubicBezTo>
                    <a:pt x="34873" y="40924"/>
                    <a:pt x="40885" y="56281"/>
                    <a:pt x="48300" y="72005"/>
                  </a:cubicBezTo>
                  <a:cubicBezTo>
                    <a:pt x="52744" y="81432"/>
                    <a:pt x="57538" y="90984"/>
                    <a:pt x="61927" y="100513"/>
                  </a:cubicBezTo>
                  <a:cubicBezTo>
                    <a:pt x="64945" y="107065"/>
                    <a:pt x="67632" y="113630"/>
                    <a:pt x="69937" y="120094"/>
                  </a:cubicBezTo>
                  <a:lnTo>
                    <a:pt x="70236" y="120094"/>
                  </a:lnTo>
                  <a:cubicBezTo>
                    <a:pt x="67919" y="113582"/>
                    <a:pt x="65213" y="106968"/>
                    <a:pt x="62175" y="100368"/>
                  </a:cubicBezTo>
                  <a:cubicBezTo>
                    <a:pt x="57783" y="90834"/>
                    <a:pt x="52988" y="81282"/>
                    <a:pt x="48544" y="71859"/>
                  </a:cubicBezTo>
                  <a:cubicBezTo>
                    <a:pt x="41138" y="56149"/>
                    <a:pt x="35133" y="40809"/>
                    <a:pt x="31572" y="26102"/>
                  </a:cubicBezTo>
                  <a:cubicBezTo>
                    <a:pt x="31556" y="26034"/>
                    <a:pt x="31503" y="25989"/>
                    <a:pt x="31444" y="25989"/>
                  </a:cubicBezTo>
                  <a:close/>
                  <a:moveTo>
                    <a:pt x="35076" y="21707"/>
                  </a:moveTo>
                  <a:cubicBezTo>
                    <a:pt x="35066" y="21707"/>
                    <a:pt x="35056" y="21708"/>
                    <a:pt x="35047" y="21711"/>
                  </a:cubicBezTo>
                  <a:cubicBezTo>
                    <a:pt x="34972" y="21728"/>
                    <a:pt x="34921" y="21808"/>
                    <a:pt x="34936" y="21896"/>
                  </a:cubicBezTo>
                  <a:cubicBezTo>
                    <a:pt x="38033" y="38985"/>
                    <a:pt x="44805" y="56992"/>
                    <a:pt x="53441" y="75495"/>
                  </a:cubicBezTo>
                  <a:cubicBezTo>
                    <a:pt x="57822" y="84883"/>
                    <a:pt x="62526" y="94395"/>
                    <a:pt x="66801" y="103876"/>
                  </a:cubicBezTo>
                  <a:cubicBezTo>
                    <a:pt x="69243" y="109296"/>
                    <a:pt x="71446" y="114726"/>
                    <a:pt x="73388" y="120094"/>
                  </a:cubicBezTo>
                  <a:lnTo>
                    <a:pt x="73687" y="120094"/>
                  </a:lnTo>
                  <a:cubicBezTo>
                    <a:pt x="71733" y="114677"/>
                    <a:pt x="69515" y="109204"/>
                    <a:pt x="67049" y="103739"/>
                  </a:cubicBezTo>
                  <a:cubicBezTo>
                    <a:pt x="62770" y="94244"/>
                    <a:pt x="58066" y="84733"/>
                    <a:pt x="53685" y="75349"/>
                  </a:cubicBezTo>
                  <a:cubicBezTo>
                    <a:pt x="45057" y="56860"/>
                    <a:pt x="38297" y="38874"/>
                    <a:pt x="35208" y="21834"/>
                  </a:cubicBezTo>
                  <a:cubicBezTo>
                    <a:pt x="35198" y="21757"/>
                    <a:pt x="35140" y="21707"/>
                    <a:pt x="35076" y="21707"/>
                  </a:cubicBezTo>
                  <a:close/>
                  <a:moveTo>
                    <a:pt x="39226" y="17332"/>
                  </a:moveTo>
                  <a:cubicBezTo>
                    <a:pt x="39221" y="17332"/>
                    <a:pt x="39216" y="17332"/>
                    <a:pt x="39211" y="17333"/>
                  </a:cubicBezTo>
                  <a:cubicBezTo>
                    <a:pt x="39136" y="17341"/>
                    <a:pt x="39081" y="17421"/>
                    <a:pt x="39089" y="17505"/>
                  </a:cubicBezTo>
                  <a:cubicBezTo>
                    <a:pt x="41236" y="36913"/>
                    <a:pt x="48717" y="57624"/>
                    <a:pt x="58582" y="78980"/>
                  </a:cubicBezTo>
                  <a:cubicBezTo>
                    <a:pt x="62900" y="88333"/>
                    <a:pt x="67514" y="97801"/>
                    <a:pt x="71678" y="107242"/>
                  </a:cubicBezTo>
                  <a:cubicBezTo>
                    <a:pt x="73569" y="111532"/>
                    <a:pt x="75299" y="115826"/>
                    <a:pt x="76867" y="120094"/>
                  </a:cubicBezTo>
                  <a:lnTo>
                    <a:pt x="77166" y="120094"/>
                  </a:lnTo>
                  <a:cubicBezTo>
                    <a:pt x="75586" y="115782"/>
                    <a:pt x="73837" y="111439"/>
                    <a:pt x="71926" y="107105"/>
                  </a:cubicBezTo>
                  <a:cubicBezTo>
                    <a:pt x="67762" y="97655"/>
                    <a:pt x="63145" y="88183"/>
                    <a:pt x="58831" y="78839"/>
                  </a:cubicBezTo>
                  <a:cubicBezTo>
                    <a:pt x="48970" y="57496"/>
                    <a:pt x="41504" y="36816"/>
                    <a:pt x="39365" y="17470"/>
                  </a:cubicBezTo>
                  <a:cubicBezTo>
                    <a:pt x="39357" y="17387"/>
                    <a:pt x="39295" y="17332"/>
                    <a:pt x="39226" y="17332"/>
                  </a:cubicBezTo>
                  <a:close/>
                  <a:moveTo>
                    <a:pt x="44010" y="12932"/>
                  </a:moveTo>
                  <a:cubicBezTo>
                    <a:pt x="43931" y="12937"/>
                    <a:pt x="43872" y="13007"/>
                    <a:pt x="43872" y="13091"/>
                  </a:cubicBezTo>
                  <a:cubicBezTo>
                    <a:pt x="43880" y="13286"/>
                    <a:pt x="43883" y="13476"/>
                    <a:pt x="43887" y="13670"/>
                  </a:cubicBezTo>
                  <a:cubicBezTo>
                    <a:pt x="44624" y="35172"/>
                    <a:pt x="52732" y="58419"/>
                    <a:pt x="63724" y="82471"/>
                  </a:cubicBezTo>
                  <a:cubicBezTo>
                    <a:pt x="67979" y="91779"/>
                    <a:pt x="72501" y="101212"/>
                    <a:pt x="76551" y="110608"/>
                  </a:cubicBezTo>
                  <a:cubicBezTo>
                    <a:pt x="77914" y="113772"/>
                    <a:pt x="79187" y="116939"/>
                    <a:pt x="80365" y="120094"/>
                  </a:cubicBezTo>
                  <a:lnTo>
                    <a:pt x="80664" y="120094"/>
                  </a:lnTo>
                  <a:cubicBezTo>
                    <a:pt x="79475" y="116895"/>
                    <a:pt x="78182" y="113683"/>
                    <a:pt x="76800" y="110472"/>
                  </a:cubicBezTo>
                  <a:cubicBezTo>
                    <a:pt x="72750" y="101066"/>
                    <a:pt x="68227" y="91633"/>
                    <a:pt x="63972" y="82329"/>
                  </a:cubicBezTo>
                  <a:cubicBezTo>
                    <a:pt x="52988" y="58291"/>
                    <a:pt x="44896" y="35079"/>
                    <a:pt x="44167" y="13661"/>
                  </a:cubicBezTo>
                  <a:cubicBezTo>
                    <a:pt x="44159" y="13467"/>
                    <a:pt x="44155" y="13277"/>
                    <a:pt x="44151" y="13083"/>
                  </a:cubicBezTo>
                  <a:cubicBezTo>
                    <a:pt x="44147" y="12999"/>
                    <a:pt x="44084" y="12932"/>
                    <a:pt x="44010" y="12932"/>
                  </a:cubicBezTo>
                  <a:close/>
                  <a:moveTo>
                    <a:pt x="49664" y="8606"/>
                  </a:moveTo>
                  <a:cubicBezTo>
                    <a:pt x="49595" y="8606"/>
                    <a:pt x="49532" y="8662"/>
                    <a:pt x="49525" y="8744"/>
                  </a:cubicBezTo>
                  <a:cubicBezTo>
                    <a:pt x="49312" y="10821"/>
                    <a:pt x="49218" y="12950"/>
                    <a:pt x="49218" y="15110"/>
                  </a:cubicBezTo>
                  <a:cubicBezTo>
                    <a:pt x="49218" y="15945"/>
                    <a:pt x="49230" y="16785"/>
                    <a:pt x="49257" y="17629"/>
                  </a:cubicBezTo>
                  <a:cubicBezTo>
                    <a:pt x="49994" y="39016"/>
                    <a:pt x="58082" y="62100"/>
                    <a:pt x="68869" y="85961"/>
                  </a:cubicBezTo>
                  <a:cubicBezTo>
                    <a:pt x="73061" y="95230"/>
                    <a:pt x="77489" y="104618"/>
                    <a:pt x="81425" y="113971"/>
                  </a:cubicBezTo>
                  <a:cubicBezTo>
                    <a:pt x="82284" y="116012"/>
                    <a:pt x="83103" y="118057"/>
                    <a:pt x="83883" y="120094"/>
                  </a:cubicBezTo>
                  <a:lnTo>
                    <a:pt x="84183" y="120094"/>
                  </a:lnTo>
                  <a:cubicBezTo>
                    <a:pt x="83391" y="118013"/>
                    <a:pt x="82555" y="115923"/>
                    <a:pt x="81677" y="113838"/>
                  </a:cubicBezTo>
                  <a:cubicBezTo>
                    <a:pt x="77737" y="104476"/>
                    <a:pt x="73305" y="95088"/>
                    <a:pt x="69117" y="85819"/>
                  </a:cubicBezTo>
                  <a:cubicBezTo>
                    <a:pt x="58334" y="61971"/>
                    <a:pt x="50266" y="38927"/>
                    <a:pt x="49537" y="17620"/>
                  </a:cubicBezTo>
                  <a:cubicBezTo>
                    <a:pt x="49509" y="16776"/>
                    <a:pt x="49494" y="15941"/>
                    <a:pt x="49494" y="15110"/>
                  </a:cubicBezTo>
                  <a:cubicBezTo>
                    <a:pt x="49494" y="12959"/>
                    <a:pt x="49592" y="10843"/>
                    <a:pt x="49801" y="8779"/>
                  </a:cubicBezTo>
                  <a:cubicBezTo>
                    <a:pt x="49809" y="8691"/>
                    <a:pt x="49754" y="8616"/>
                    <a:pt x="49679" y="8607"/>
                  </a:cubicBezTo>
                  <a:cubicBezTo>
                    <a:pt x="49674" y="8607"/>
                    <a:pt x="49669" y="8606"/>
                    <a:pt x="49664" y="8606"/>
                  </a:cubicBezTo>
                  <a:close/>
                </a:path>
              </a:pathLst>
            </a:custGeom>
            <a:solidFill>
              <a:srgbClr val="5AD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1"/>
            <p:cNvSpPr/>
            <p:nvPr/>
          </p:nvSpPr>
          <p:spPr>
            <a:xfrm>
              <a:off x="-50" y="1857375"/>
              <a:ext cx="3001800" cy="1144950"/>
            </a:xfrm>
            <a:custGeom>
              <a:avLst/>
              <a:gdLst/>
              <a:ahLst/>
              <a:cxnLst/>
              <a:rect l="l" t="t" r="r" b="b"/>
              <a:pathLst>
                <a:path w="120072" h="45798" extrusionOk="0">
                  <a:moveTo>
                    <a:pt x="13175" y="18176"/>
                  </a:moveTo>
                  <a:cubicBezTo>
                    <a:pt x="13122" y="18176"/>
                    <a:pt x="13072" y="18208"/>
                    <a:pt x="13046" y="18265"/>
                  </a:cubicBezTo>
                  <a:cubicBezTo>
                    <a:pt x="11096" y="22741"/>
                    <a:pt x="8961" y="27128"/>
                    <a:pt x="6577" y="31395"/>
                  </a:cubicBezTo>
                  <a:cubicBezTo>
                    <a:pt x="4552" y="35040"/>
                    <a:pt x="2362" y="38557"/>
                    <a:pt x="30" y="41959"/>
                  </a:cubicBezTo>
                  <a:cubicBezTo>
                    <a:pt x="-18" y="42029"/>
                    <a:pt x="-6" y="42126"/>
                    <a:pt x="57" y="42179"/>
                  </a:cubicBezTo>
                  <a:cubicBezTo>
                    <a:pt x="82" y="42200"/>
                    <a:pt x="111" y="42210"/>
                    <a:pt x="140" y="42210"/>
                  </a:cubicBezTo>
                  <a:cubicBezTo>
                    <a:pt x="182" y="42210"/>
                    <a:pt x="223" y="42190"/>
                    <a:pt x="250" y="42149"/>
                  </a:cubicBezTo>
                  <a:cubicBezTo>
                    <a:pt x="2586" y="38738"/>
                    <a:pt x="4781" y="35212"/>
                    <a:pt x="6814" y="31563"/>
                  </a:cubicBezTo>
                  <a:cubicBezTo>
                    <a:pt x="9205" y="27282"/>
                    <a:pt x="11344" y="22882"/>
                    <a:pt x="13298" y="18402"/>
                  </a:cubicBezTo>
                  <a:cubicBezTo>
                    <a:pt x="13330" y="18323"/>
                    <a:pt x="13302" y="18230"/>
                    <a:pt x="13235" y="18190"/>
                  </a:cubicBezTo>
                  <a:cubicBezTo>
                    <a:pt x="13216" y="18180"/>
                    <a:pt x="13195" y="18176"/>
                    <a:pt x="13175" y="18176"/>
                  </a:cubicBezTo>
                  <a:close/>
                  <a:moveTo>
                    <a:pt x="18612" y="11399"/>
                  </a:moveTo>
                  <a:cubicBezTo>
                    <a:pt x="18559" y="11399"/>
                    <a:pt x="18510" y="11434"/>
                    <a:pt x="18487" y="11493"/>
                  </a:cubicBezTo>
                  <a:cubicBezTo>
                    <a:pt x="15300" y="19617"/>
                    <a:pt x="11703" y="27569"/>
                    <a:pt x="7330" y="35168"/>
                  </a:cubicBezTo>
                  <a:cubicBezTo>
                    <a:pt x="5234" y="38826"/>
                    <a:pt x="2973" y="42365"/>
                    <a:pt x="577" y="45798"/>
                  </a:cubicBezTo>
                  <a:lnTo>
                    <a:pt x="928" y="45798"/>
                  </a:lnTo>
                  <a:cubicBezTo>
                    <a:pt x="3280" y="42418"/>
                    <a:pt x="5502" y="38937"/>
                    <a:pt x="7562" y="35336"/>
                  </a:cubicBezTo>
                  <a:cubicBezTo>
                    <a:pt x="11947" y="27720"/>
                    <a:pt x="15552" y="19754"/>
                    <a:pt x="18739" y="11616"/>
                  </a:cubicBezTo>
                  <a:cubicBezTo>
                    <a:pt x="18771" y="11537"/>
                    <a:pt x="18739" y="11444"/>
                    <a:pt x="18668" y="11413"/>
                  </a:cubicBezTo>
                  <a:cubicBezTo>
                    <a:pt x="18650" y="11404"/>
                    <a:pt x="18630" y="11399"/>
                    <a:pt x="18612" y="11399"/>
                  </a:cubicBezTo>
                  <a:close/>
                  <a:moveTo>
                    <a:pt x="23054" y="7031"/>
                  </a:moveTo>
                  <a:cubicBezTo>
                    <a:pt x="22999" y="7031"/>
                    <a:pt x="22947" y="7068"/>
                    <a:pt x="22923" y="7128"/>
                  </a:cubicBezTo>
                  <a:cubicBezTo>
                    <a:pt x="18763" y="18040"/>
                    <a:pt x="14098" y="28789"/>
                    <a:pt x="8078" y="38937"/>
                  </a:cubicBezTo>
                  <a:cubicBezTo>
                    <a:pt x="6707" y="41269"/>
                    <a:pt x="5265" y="43553"/>
                    <a:pt x="3768" y="45798"/>
                  </a:cubicBezTo>
                  <a:lnTo>
                    <a:pt x="4115" y="45798"/>
                  </a:lnTo>
                  <a:cubicBezTo>
                    <a:pt x="5573" y="43611"/>
                    <a:pt x="6971" y="41384"/>
                    <a:pt x="8311" y="39109"/>
                  </a:cubicBezTo>
                  <a:cubicBezTo>
                    <a:pt x="14342" y="28939"/>
                    <a:pt x="19015" y="18172"/>
                    <a:pt x="23179" y="7247"/>
                  </a:cubicBezTo>
                  <a:cubicBezTo>
                    <a:pt x="23211" y="7167"/>
                    <a:pt x="23179" y="7079"/>
                    <a:pt x="23108" y="7044"/>
                  </a:cubicBezTo>
                  <a:cubicBezTo>
                    <a:pt x="23091" y="7035"/>
                    <a:pt x="23072" y="7031"/>
                    <a:pt x="23054" y="7031"/>
                  </a:cubicBezTo>
                  <a:close/>
                  <a:moveTo>
                    <a:pt x="27173" y="3898"/>
                  </a:moveTo>
                  <a:cubicBezTo>
                    <a:pt x="27120" y="3898"/>
                    <a:pt x="27071" y="3932"/>
                    <a:pt x="27048" y="3991"/>
                  </a:cubicBezTo>
                  <a:cubicBezTo>
                    <a:pt x="21915" y="17205"/>
                    <a:pt x="16336" y="30362"/>
                    <a:pt x="8831" y="42705"/>
                  </a:cubicBezTo>
                  <a:cubicBezTo>
                    <a:pt x="8200" y="43743"/>
                    <a:pt x="7554" y="44777"/>
                    <a:pt x="6900" y="45798"/>
                  </a:cubicBezTo>
                  <a:lnTo>
                    <a:pt x="7243" y="45798"/>
                  </a:lnTo>
                  <a:cubicBezTo>
                    <a:pt x="7858" y="44835"/>
                    <a:pt x="8464" y="43863"/>
                    <a:pt x="9059" y="42882"/>
                  </a:cubicBezTo>
                  <a:cubicBezTo>
                    <a:pt x="16580" y="30512"/>
                    <a:pt x="22167" y="17337"/>
                    <a:pt x="27304" y="4115"/>
                  </a:cubicBezTo>
                  <a:cubicBezTo>
                    <a:pt x="27332" y="4035"/>
                    <a:pt x="27300" y="3942"/>
                    <a:pt x="27229" y="3911"/>
                  </a:cubicBezTo>
                  <a:cubicBezTo>
                    <a:pt x="27211" y="3902"/>
                    <a:pt x="27191" y="3898"/>
                    <a:pt x="27173" y="3898"/>
                  </a:cubicBezTo>
                  <a:close/>
                  <a:moveTo>
                    <a:pt x="31198" y="1706"/>
                  </a:moveTo>
                  <a:cubicBezTo>
                    <a:pt x="31145" y="1706"/>
                    <a:pt x="31094" y="1741"/>
                    <a:pt x="31070" y="1800"/>
                  </a:cubicBezTo>
                  <a:cubicBezTo>
                    <a:pt x="25015" y="16692"/>
                    <a:pt x="18704" y="31722"/>
                    <a:pt x="10005" y="45798"/>
                  </a:cubicBezTo>
                  <a:lnTo>
                    <a:pt x="10344" y="45798"/>
                  </a:lnTo>
                  <a:cubicBezTo>
                    <a:pt x="19003" y="31749"/>
                    <a:pt x="25291" y="16759"/>
                    <a:pt x="31322" y="1928"/>
                  </a:cubicBezTo>
                  <a:cubicBezTo>
                    <a:pt x="31354" y="1848"/>
                    <a:pt x="31322" y="1760"/>
                    <a:pt x="31256" y="1720"/>
                  </a:cubicBezTo>
                  <a:cubicBezTo>
                    <a:pt x="31237" y="1711"/>
                    <a:pt x="31217" y="1706"/>
                    <a:pt x="31198" y="1706"/>
                  </a:cubicBezTo>
                  <a:close/>
                  <a:moveTo>
                    <a:pt x="35147" y="413"/>
                  </a:moveTo>
                  <a:cubicBezTo>
                    <a:pt x="35096" y="413"/>
                    <a:pt x="35048" y="445"/>
                    <a:pt x="35026" y="501"/>
                  </a:cubicBezTo>
                  <a:cubicBezTo>
                    <a:pt x="28458" y="15637"/>
                    <a:pt x="21915" y="31135"/>
                    <a:pt x="13098" y="45798"/>
                  </a:cubicBezTo>
                  <a:lnTo>
                    <a:pt x="13432" y="45798"/>
                  </a:lnTo>
                  <a:cubicBezTo>
                    <a:pt x="22214" y="31161"/>
                    <a:pt x="28734" y="15712"/>
                    <a:pt x="35274" y="638"/>
                  </a:cubicBezTo>
                  <a:cubicBezTo>
                    <a:pt x="35306" y="558"/>
                    <a:pt x="35278" y="465"/>
                    <a:pt x="35211" y="430"/>
                  </a:cubicBezTo>
                  <a:cubicBezTo>
                    <a:pt x="35190" y="418"/>
                    <a:pt x="35168" y="413"/>
                    <a:pt x="35147" y="413"/>
                  </a:cubicBezTo>
                  <a:close/>
                  <a:moveTo>
                    <a:pt x="39019" y="1"/>
                  </a:moveTo>
                  <a:cubicBezTo>
                    <a:pt x="38970" y="1"/>
                    <a:pt x="38923" y="30"/>
                    <a:pt x="38899" y="85"/>
                  </a:cubicBezTo>
                  <a:lnTo>
                    <a:pt x="38899" y="81"/>
                  </a:lnTo>
                  <a:cubicBezTo>
                    <a:pt x="31839" y="15168"/>
                    <a:pt x="25062" y="30821"/>
                    <a:pt x="16214" y="45798"/>
                  </a:cubicBezTo>
                  <a:lnTo>
                    <a:pt x="16545" y="45798"/>
                  </a:lnTo>
                  <a:cubicBezTo>
                    <a:pt x="25362" y="30847"/>
                    <a:pt x="32114" y="15252"/>
                    <a:pt x="39143" y="227"/>
                  </a:cubicBezTo>
                  <a:cubicBezTo>
                    <a:pt x="39178" y="152"/>
                    <a:pt x="39151" y="59"/>
                    <a:pt x="39084" y="19"/>
                  </a:cubicBezTo>
                  <a:cubicBezTo>
                    <a:pt x="39063" y="7"/>
                    <a:pt x="39041" y="1"/>
                    <a:pt x="39019" y="1"/>
                  </a:cubicBezTo>
                  <a:close/>
                  <a:moveTo>
                    <a:pt x="42773" y="453"/>
                  </a:moveTo>
                  <a:cubicBezTo>
                    <a:pt x="42725" y="453"/>
                    <a:pt x="42679" y="481"/>
                    <a:pt x="42653" y="532"/>
                  </a:cubicBezTo>
                  <a:cubicBezTo>
                    <a:pt x="35172" y="15292"/>
                    <a:pt x="28179" y="30786"/>
                    <a:pt x="19377" y="45798"/>
                  </a:cubicBezTo>
                  <a:lnTo>
                    <a:pt x="19708" y="45798"/>
                  </a:lnTo>
                  <a:cubicBezTo>
                    <a:pt x="28474" y="30821"/>
                    <a:pt x="35447" y="15380"/>
                    <a:pt x="42893" y="686"/>
                  </a:cubicBezTo>
                  <a:cubicBezTo>
                    <a:pt x="42933" y="611"/>
                    <a:pt x="42909" y="518"/>
                    <a:pt x="42842" y="474"/>
                  </a:cubicBezTo>
                  <a:cubicBezTo>
                    <a:pt x="42820" y="460"/>
                    <a:pt x="42796" y="453"/>
                    <a:pt x="42773" y="453"/>
                  </a:cubicBezTo>
                  <a:close/>
                  <a:moveTo>
                    <a:pt x="46370" y="1728"/>
                  </a:moveTo>
                  <a:cubicBezTo>
                    <a:pt x="46324" y="1728"/>
                    <a:pt x="46280" y="1755"/>
                    <a:pt x="46254" y="1804"/>
                  </a:cubicBezTo>
                  <a:cubicBezTo>
                    <a:pt x="46069" y="2135"/>
                    <a:pt x="45888" y="2467"/>
                    <a:pt x="45706" y="2798"/>
                  </a:cubicBezTo>
                  <a:cubicBezTo>
                    <a:pt x="38118" y="16697"/>
                    <a:pt x="31086" y="31382"/>
                    <a:pt x="22620" y="45798"/>
                  </a:cubicBezTo>
                  <a:lnTo>
                    <a:pt x="22955" y="45798"/>
                  </a:lnTo>
                  <a:cubicBezTo>
                    <a:pt x="31386" y="31422"/>
                    <a:pt x="38390" y="16790"/>
                    <a:pt x="45943" y="2961"/>
                  </a:cubicBezTo>
                  <a:cubicBezTo>
                    <a:pt x="46124" y="2630"/>
                    <a:pt x="46305" y="2299"/>
                    <a:pt x="46490" y="1967"/>
                  </a:cubicBezTo>
                  <a:cubicBezTo>
                    <a:pt x="46530" y="1892"/>
                    <a:pt x="46510" y="1800"/>
                    <a:pt x="46443" y="1751"/>
                  </a:cubicBezTo>
                  <a:cubicBezTo>
                    <a:pt x="46420" y="1736"/>
                    <a:pt x="46395" y="1728"/>
                    <a:pt x="46370" y="1728"/>
                  </a:cubicBezTo>
                  <a:close/>
                  <a:moveTo>
                    <a:pt x="49776" y="3747"/>
                  </a:moveTo>
                  <a:cubicBezTo>
                    <a:pt x="49732" y="3747"/>
                    <a:pt x="49689" y="3770"/>
                    <a:pt x="49662" y="3814"/>
                  </a:cubicBezTo>
                  <a:cubicBezTo>
                    <a:pt x="48980" y="4963"/>
                    <a:pt x="48303" y="6116"/>
                    <a:pt x="47633" y="7273"/>
                  </a:cubicBezTo>
                  <a:cubicBezTo>
                    <a:pt x="40439" y="19679"/>
                    <a:pt x="33702" y="32778"/>
                    <a:pt x="25972" y="45798"/>
                  </a:cubicBezTo>
                  <a:lnTo>
                    <a:pt x="26303" y="45798"/>
                  </a:lnTo>
                  <a:cubicBezTo>
                    <a:pt x="33998" y="32827"/>
                    <a:pt x="40711" y="19785"/>
                    <a:pt x="47865" y="7446"/>
                  </a:cubicBezTo>
                  <a:cubicBezTo>
                    <a:pt x="48535" y="6288"/>
                    <a:pt x="49213" y="5135"/>
                    <a:pt x="49894" y="3986"/>
                  </a:cubicBezTo>
                  <a:cubicBezTo>
                    <a:pt x="49938" y="3916"/>
                    <a:pt x="49918" y="3819"/>
                    <a:pt x="49855" y="3774"/>
                  </a:cubicBezTo>
                  <a:cubicBezTo>
                    <a:pt x="49831" y="3756"/>
                    <a:pt x="49803" y="3747"/>
                    <a:pt x="49776" y="3747"/>
                  </a:cubicBezTo>
                  <a:close/>
                  <a:moveTo>
                    <a:pt x="52979" y="6409"/>
                  </a:moveTo>
                  <a:cubicBezTo>
                    <a:pt x="52936" y="6409"/>
                    <a:pt x="52895" y="6431"/>
                    <a:pt x="52869" y="6474"/>
                  </a:cubicBezTo>
                  <a:cubicBezTo>
                    <a:pt x="51754" y="8219"/>
                    <a:pt x="50651" y="9977"/>
                    <a:pt x="49559" y="11753"/>
                  </a:cubicBezTo>
                  <a:cubicBezTo>
                    <a:pt x="42834" y="22688"/>
                    <a:pt x="36468" y="34218"/>
                    <a:pt x="29455" y="45798"/>
                  </a:cubicBezTo>
                  <a:lnTo>
                    <a:pt x="29790" y="45798"/>
                  </a:lnTo>
                  <a:cubicBezTo>
                    <a:pt x="36767" y="34271"/>
                    <a:pt x="43102" y="22798"/>
                    <a:pt x="49788" y="11930"/>
                  </a:cubicBezTo>
                  <a:cubicBezTo>
                    <a:pt x="50879" y="10154"/>
                    <a:pt x="51978" y="8400"/>
                    <a:pt x="53093" y="6655"/>
                  </a:cubicBezTo>
                  <a:cubicBezTo>
                    <a:pt x="53140" y="6584"/>
                    <a:pt x="53125" y="6487"/>
                    <a:pt x="53062" y="6438"/>
                  </a:cubicBezTo>
                  <a:cubicBezTo>
                    <a:pt x="53037" y="6419"/>
                    <a:pt x="53008" y="6409"/>
                    <a:pt x="52979" y="6409"/>
                  </a:cubicBezTo>
                  <a:close/>
                  <a:moveTo>
                    <a:pt x="56366" y="9048"/>
                  </a:moveTo>
                  <a:cubicBezTo>
                    <a:pt x="56325" y="9048"/>
                    <a:pt x="56284" y="9068"/>
                    <a:pt x="56257" y="9107"/>
                  </a:cubicBezTo>
                  <a:cubicBezTo>
                    <a:pt x="54638" y="11453"/>
                    <a:pt x="53054" y="13825"/>
                    <a:pt x="51486" y="16229"/>
                  </a:cubicBezTo>
                  <a:cubicBezTo>
                    <a:pt x="45304" y="25714"/>
                    <a:pt x="39399" y="35694"/>
                    <a:pt x="33103" y="45798"/>
                  </a:cubicBezTo>
                  <a:lnTo>
                    <a:pt x="33442" y="45798"/>
                  </a:lnTo>
                  <a:cubicBezTo>
                    <a:pt x="39698" y="35751"/>
                    <a:pt x="45568" y="25833"/>
                    <a:pt x="51710" y="16414"/>
                  </a:cubicBezTo>
                  <a:cubicBezTo>
                    <a:pt x="53274" y="14011"/>
                    <a:pt x="54862" y="11638"/>
                    <a:pt x="56477" y="9297"/>
                  </a:cubicBezTo>
                  <a:cubicBezTo>
                    <a:pt x="56521" y="9231"/>
                    <a:pt x="56513" y="9133"/>
                    <a:pt x="56450" y="9080"/>
                  </a:cubicBezTo>
                  <a:cubicBezTo>
                    <a:pt x="56425" y="9058"/>
                    <a:pt x="56396" y="9048"/>
                    <a:pt x="56366" y="9048"/>
                  </a:cubicBezTo>
                  <a:close/>
                  <a:moveTo>
                    <a:pt x="61769" y="9250"/>
                  </a:moveTo>
                  <a:cubicBezTo>
                    <a:pt x="61730" y="9250"/>
                    <a:pt x="61690" y="9269"/>
                    <a:pt x="61662" y="9306"/>
                  </a:cubicBezTo>
                  <a:cubicBezTo>
                    <a:pt x="58829" y="13021"/>
                    <a:pt x="56095" y="16816"/>
                    <a:pt x="53412" y="20708"/>
                  </a:cubicBezTo>
                  <a:cubicBezTo>
                    <a:pt x="47857" y="28758"/>
                    <a:pt x="42511" y="37200"/>
                    <a:pt x="36952" y="45798"/>
                  </a:cubicBezTo>
                  <a:lnTo>
                    <a:pt x="37295" y="45798"/>
                  </a:lnTo>
                  <a:cubicBezTo>
                    <a:pt x="42811" y="37262"/>
                    <a:pt x="48121" y="28886"/>
                    <a:pt x="53629" y="20898"/>
                  </a:cubicBezTo>
                  <a:cubicBezTo>
                    <a:pt x="56312" y="17011"/>
                    <a:pt x="59042" y="13220"/>
                    <a:pt x="61875" y="9509"/>
                  </a:cubicBezTo>
                  <a:cubicBezTo>
                    <a:pt x="61922" y="9443"/>
                    <a:pt x="61918" y="9345"/>
                    <a:pt x="61859" y="9288"/>
                  </a:cubicBezTo>
                  <a:cubicBezTo>
                    <a:pt x="61833" y="9262"/>
                    <a:pt x="61801" y="9250"/>
                    <a:pt x="61769" y="9250"/>
                  </a:cubicBezTo>
                  <a:close/>
                  <a:moveTo>
                    <a:pt x="68842" y="8128"/>
                  </a:moveTo>
                  <a:cubicBezTo>
                    <a:pt x="68806" y="8128"/>
                    <a:pt x="68770" y="8143"/>
                    <a:pt x="68742" y="8175"/>
                  </a:cubicBezTo>
                  <a:cubicBezTo>
                    <a:pt x="64038" y="13657"/>
                    <a:pt x="59625" y="19303"/>
                    <a:pt x="55339" y="25184"/>
                  </a:cubicBezTo>
                  <a:cubicBezTo>
                    <a:pt x="50505" y="31811"/>
                    <a:pt x="45813" y="38725"/>
                    <a:pt x="41030" y="45798"/>
                  </a:cubicBezTo>
                  <a:lnTo>
                    <a:pt x="41381" y="45798"/>
                  </a:lnTo>
                  <a:cubicBezTo>
                    <a:pt x="46120" y="38791"/>
                    <a:pt x="50765" y="31943"/>
                    <a:pt x="55552" y="25382"/>
                  </a:cubicBezTo>
                  <a:cubicBezTo>
                    <a:pt x="59838" y="19507"/>
                    <a:pt x="64242" y="13869"/>
                    <a:pt x="68943" y="8391"/>
                  </a:cubicBezTo>
                  <a:cubicBezTo>
                    <a:pt x="68994" y="8329"/>
                    <a:pt x="68994" y="8232"/>
                    <a:pt x="68939" y="8170"/>
                  </a:cubicBezTo>
                  <a:cubicBezTo>
                    <a:pt x="68912" y="8142"/>
                    <a:pt x="68877" y="8128"/>
                    <a:pt x="68842" y="8128"/>
                  </a:cubicBezTo>
                  <a:close/>
                  <a:moveTo>
                    <a:pt x="77544" y="6257"/>
                  </a:moveTo>
                  <a:cubicBezTo>
                    <a:pt x="77511" y="6257"/>
                    <a:pt x="77478" y="6270"/>
                    <a:pt x="77452" y="6297"/>
                  </a:cubicBezTo>
                  <a:cubicBezTo>
                    <a:pt x="70156" y="13750"/>
                    <a:pt x="63589" y="21455"/>
                    <a:pt x="57265" y="29663"/>
                  </a:cubicBezTo>
                  <a:cubicBezTo>
                    <a:pt x="53243" y="34877"/>
                    <a:pt x="49299" y="40271"/>
                    <a:pt x="45332" y="45798"/>
                  </a:cubicBezTo>
                  <a:lnTo>
                    <a:pt x="45687" y="45798"/>
                  </a:lnTo>
                  <a:cubicBezTo>
                    <a:pt x="49611" y="40342"/>
                    <a:pt x="53503" y="35014"/>
                    <a:pt x="57474" y="29867"/>
                  </a:cubicBezTo>
                  <a:cubicBezTo>
                    <a:pt x="63793" y="21667"/>
                    <a:pt x="70353" y="13971"/>
                    <a:pt x="77637" y="6527"/>
                  </a:cubicBezTo>
                  <a:cubicBezTo>
                    <a:pt x="77697" y="6469"/>
                    <a:pt x="77700" y="6372"/>
                    <a:pt x="77645" y="6306"/>
                  </a:cubicBezTo>
                  <a:cubicBezTo>
                    <a:pt x="77618" y="6273"/>
                    <a:pt x="77581" y="6257"/>
                    <a:pt x="77544" y="6257"/>
                  </a:cubicBezTo>
                  <a:close/>
                  <a:moveTo>
                    <a:pt x="87046" y="4793"/>
                  </a:moveTo>
                  <a:cubicBezTo>
                    <a:pt x="87017" y="4793"/>
                    <a:pt x="86987" y="4804"/>
                    <a:pt x="86963" y="4826"/>
                  </a:cubicBezTo>
                  <a:cubicBezTo>
                    <a:pt x="85643" y="6005"/>
                    <a:pt x="84347" y="7185"/>
                    <a:pt x="83078" y="8373"/>
                  </a:cubicBezTo>
                  <a:cubicBezTo>
                    <a:pt x="74352" y="16569"/>
                    <a:pt x="66618" y="25016"/>
                    <a:pt x="59192" y="34139"/>
                  </a:cubicBezTo>
                  <a:cubicBezTo>
                    <a:pt x="56111" y="37921"/>
                    <a:pt x="53081" y="41817"/>
                    <a:pt x="50056" y="45798"/>
                  </a:cubicBezTo>
                  <a:lnTo>
                    <a:pt x="50422" y="45798"/>
                  </a:lnTo>
                  <a:cubicBezTo>
                    <a:pt x="53397" y="41888"/>
                    <a:pt x="56371" y="38062"/>
                    <a:pt x="59397" y="34351"/>
                  </a:cubicBezTo>
                  <a:cubicBezTo>
                    <a:pt x="66815" y="25232"/>
                    <a:pt x="74541" y="16798"/>
                    <a:pt x="83255" y="8612"/>
                  </a:cubicBezTo>
                  <a:cubicBezTo>
                    <a:pt x="84524" y="7428"/>
                    <a:pt x="85816" y="6244"/>
                    <a:pt x="87132" y="5073"/>
                  </a:cubicBezTo>
                  <a:cubicBezTo>
                    <a:pt x="87195" y="5016"/>
                    <a:pt x="87203" y="4919"/>
                    <a:pt x="87156" y="4852"/>
                  </a:cubicBezTo>
                  <a:cubicBezTo>
                    <a:pt x="87128" y="4814"/>
                    <a:pt x="87087" y="4793"/>
                    <a:pt x="87046" y="4793"/>
                  </a:cubicBezTo>
                  <a:close/>
                  <a:moveTo>
                    <a:pt x="95465" y="5230"/>
                  </a:moveTo>
                  <a:cubicBezTo>
                    <a:pt x="95437" y="5230"/>
                    <a:pt x="95409" y="5239"/>
                    <a:pt x="95386" y="5259"/>
                  </a:cubicBezTo>
                  <a:cubicBezTo>
                    <a:pt x="92033" y="7976"/>
                    <a:pt x="88795" y="10706"/>
                    <a:pt x="85690" y="13476"/>
                  </a:cubicBezTo>
                  <a:cubicBezTo>
                    <a:pt x="76759" y="21473"/>
                    <a:pt x="68785" y="29690"/>
                    <a:pt x="61118" y="38619"/>
                  </a:cubicBezTo>
                  <a:cubicBezTo>
                    <a:pt x="59097" y="40965"/>
                    <a:pt x="57100" y="43359"/>
                    <a:pt x="55114" y="45798"/>
                  </a:cubicBezTo>
                  <a:lnTo>
                    <a:pt x="55489" y="45798"/>
                  </a:lnTo>
                  <a:cubicBezTo>
                    <a:pt x="57419" y="43434"/>
                    <a:pt x="59357" y="41110"/>
                    <a:pt x="61315" y="38835"/>
                  </a:cubicBezTo>
                  <a:cubicBezTo>
                    <a:pt x="68978" y="29915"/>
                    <a:pt x="76940" y="21707"/>
                    <a:pt x="85863" y="13719"/>
                  </a:cubicBezTo>
                  <a:cubicBezTo>
                    <a:pt x="88964" y="10954"/>
                    <a:pt x="92199" y="8223"/>
                    <a:pt x="95547" y="5511"/>
                  </a:cubicBezTo>
                  <a:cubicBezTo>
                    <a:pt x="95610" y="5462"/>
                    <a:pt x="95622" y="5365"/>
                    <a:pt x="95579" y="5294"/>
                  </a:cubicBezTo>
                  <a:cubicBezTo>
                    <a:pt x="95550" y="5252"/>
                    <a:pt x="95508" y="5230"/>
                    <a:pt x="95465" y="5230"/>
                  </a:cubicBezTo>
                  <a:close/>
                  <a:moveTo>
                    <a:pt x="102840" y="7026"/>
                  </a:moveTo>
                  <a:cubicBezTo>
                    <a:pt x="102814" y="7026"/>
                    <a:pt x="102788" y="7035"/>
                    <a:pt x="102765" y="7052"/>
                  </a:cubicBezTo>
                  <a:cubicBezTo>
                    <a:pt x="97714" y="10870"/>
                    <a:pt x="92876" y="14691"/>
                    <a:pt x="88306" y="18574"/>
                  </a:cubicBezTo>
                  <a:cubicBezTo>
                    <a:pt x="79166" y="26372"/>
                    <a:pt x="70956" y="34364"/>
                    <a:pt x="63045" y="43094"/>
                  </a:cubicBezTo>
                  <a:cubicBezTo>
                    <a:pt x="62233" y="43986"/>
                    <a:pt x="61426" y="44888"/>
                    <a:pt x="60622" y="45798"/>
                  </a:cubicBezTo>
                  <a:lnTo>
                    <a:pt x="61016" y="45798"/>
                  </a:lnTo>
                  <a:cubicBezTo>
                    <a:pt x="61753" y="44963"/>
                    <a:pt x="62493" y="44137"/>
                    <a:pt x="63238" y="43315"/>
                  </a:cubicBezTo>
                  <a:cubicBezTo>
                    <a:pt x="71141" y="34594"/>
                    <a:pt x="79343" y="26615"/>
                    <a:pt x="88472" y="18822"/>
                  </a:cubicBezTo>
                  <a:cubicBezTo>
                    <a:pt x="93038" y="14943"/>
                    <a:pt x="97872" y="11126"/>
                    <a:pt x="102922" y="7313"/>
                  </a:cubicBezTo>
                  <a:cubicBezTo>
                    <a:pt x="102985" y="7265"/>
                    <a:pt x="103001" y="7167"/>
                    <a:pt x="102958" y="7097"/>
                  </a:cubicBezTo>
                  <a:cubicBezTo>
                    <a:pt x="102930" y="7052"/>
                    <a:pt x="102885" y="7026"/>
                    <a:pt x="102840" y="7026"/>
                  </a:cubicBezTo>
                  <a:close/>
                  <a:moveTo>
                    <a:pt x="109310" y="9813"/>
                  </a:moveTo>
                  <a:cubicBezTo>
                    <a:pt x="109285" y="9813"/>
                    <a:pt x="109260" y="9820"/>
                    <a:pt x="109238" y="9836"/>
                  </a:cubicBezTo>
                  <a:cubicBezTo>
                    <a:pt x="102804" y="14448"/>
                    <a:pt x="96666" y="19016"/>
                    <a:pt x="90918" y="23673"/>
                  </a:cubicBezTo>
                  <a:cubicBezTo>
                    <a:pt x="82227" y="30746"/>
                    <a:pt x="74308" y="37956"/>
                    <a:pt x="66681" y="45798"/>
                  </a:cubicBezTo>
                  <a:lnTo>
                    <a:pt x="67091" y="45798"/>
                  </a:lnTo>
                  <a:cubicBezTo>
                    <a:pt x="74643" y="38053"/>
                    <a:pt x="82483" y="30923"/>
                    <a:pt x="91084" y="23925"/>
                  </a:cubicBezTo>
                  <a:lnTo>
                    <a:pt x="91084" y="23929"/>
                  </a:lnTo>
                  <a:cubicBezTo>
                    <a:pt x="96824" y="19277"/>
                    <a:pt x="102958" y="14709"/>
                    <a:pt x="109387" y="10101"/>
                  </a:cubicBezTo>
                  <a:cubicBezTo>
                    <a:pt x="109450" y="10052"/>
                    <a:pt x="109470" y="9955"/>
                    <a:pt x="109431" y="9884"/>
                  </a:cubicBezTo>
                  <a:cubicBezTo>
                    <a:pt x="109402" y="9838"/>
                    <a:pt x="109356" y="9813"/>
                    <a:pt x="109310" y="9813"/>
                  </a:cubicBezTo>
                  <a:close/>
                  <a:moveTo>
                    <a:pt x="114632" y="13590"/>
                  </a:moveTo>
                  <a:cubicBezTo>
                    <a:pt x="114607" y="13590"/>
                    <a:pt x="114582" y="13598"/>
                    <a:pt x="114560" y="13613"/>
                  </a:cubicBezTo>
                  <a:cubicBezTo>
                    <a:pt x="114060" y="13958"/>
                    <a:pt x="113559" y="14302"/>
                    <a:pt x="113063" y="14647"/>
                  </a:cubicBezTo>
                  <a:cubicBezTo>
                    <a:pt x="106216" y="19383"/>
                    <a:pt x="99668" y="24039"/>
                    <a:pt x="93534" y="28775"/>
                  </a:cubicBezTo>
                  <a:cubicBezTo>
                    <a:pt x="86427" y="34285"/>
                    <a:pt x="79796" y="39864"/>
                    <a:pt x="73406" y="45798"/>
                  </a:cubicBezTo>
                  <a:lnTo>
                    <a:pt x="73844" y="45798"/>
                  </a:lnTo>
                  <a:cubicBezTo>
                    <a:pt x="80143" y="39962"/>
                    <a:pt x="86683" y="34461"/>
                    <a:pt x="93692" y="29032"/>
                  </a:cubicBezTo>
                  <a:cubicBezTo>
                    <a:pt x="99822" y="24300"/>
                    <a:pt x="106362" y="19648"/>
                    <a:pt x="113209" y="14912"/>
                  </a:cubicBezTo>
                  <a:cubicBezTo>
                    <a:pt x="113705" y="14567"/>
                    <a:pt x="114206" y="14223"/>
                    <a:pt x="114706" y="13878"/>
                  </a:cubicBezTo>
                  <a:cubicBezTo>
                    <a:pt x="114769" y="13834"/>
                    <a:pt x="114793" y="13737"/>
                    <a:pt x="114749" y="13662"/>
                  </a:cubicBezTo>
                  <a:cubicBezTo>
                    <a:pt x="114724" y="13616"/>
                    <a:pt x="114678" y="13590"/>
                    <a:pt x="114632" y="13590"/>
                  </a:cubicBezTo>
                  <a:close/>
                  <a:moveTo>
                    <a:pt x="118827" y="18229"/>
                  </a:moveTo>
                  <a:cubicBezTo>
                    <a:pt x="118802" y="18229"/>
                    <a:pt x="118778" y="18237"/>
                    <a:pt x="118756" y="18252"/>
                  </a:cubicBezTo>
                  <a:lnTo>
                    <a:pt x="118752" y="18252"/>
                  </a:lnTo>
                  <a:cubicBezTo>
                    <a:pt x="117842" y="18862"/>
                    <a:pt x="116936" y="19467"/>
                    <a:pt x="116034" y="20072"/>
                  </a:cubicBezTo>
                  <a:cubicBezTo>
                    <a:pt x="109080" y="24724"/>
                    <a:pt x="102418" y="29266"/>
                    <a:pt x="96150" y="33874"/>
                  </a:cubicBezTo>
                  <a:cubicBezTo>
                    <a:pt x="90859" y="37779"/>
                    <a:pt x="85812" y="41716"/>
                    <a:pt x="80923" y="45798"/>
                  </a:cubicBezTo>
                  <a:lnTo>
                    <a:pt x="81392" y="45798"/>
                  </a:lnTo>
                  <a:cubicBezTo>
                    <a:pt x="86179" y="41808"/>
                    <a:pt x="91123" y="37956"/>
                    <a:pt x="96300" y="34134"/>
                  </a:cubicBezTo>
                  <a:cubicBezTo>
                    <a:pt x="102564" y="29531"/>
                    <a:pt x="109226" y="24994"/>
                    <a:pt x="116175" y="20342"/>
                  </a:cubicBezTo>
                  <a:cubicBezTo>
                    <a:pt x="117078" y="19736"/>
                    <a:pt x="117984" y="19127"/>
                    <a:pt x="118898" y="18517"/>
                  </a:cubicBezTo>
                  <a:cubicBezTo>
                    <a:pt x="118961" y="18473"/>
                    <a:pt x="118984" y="18380"/>
                    <a:pt x="118945" y="18305"/>
                  </a:cubicBezTo>
                  <a:cubicBezTo>
                    <a:pt x="118919" y="18256"/>
                    <a:pt x="118873" y="18229"/>
                    <a:pt x="118827" y="18229"/>
                  </a:cubicBezTo>
                  <a:close/>
                  <a:moveTo>
                    <a:pt x="120072" y="24804"/>
                  </a:moveTo>
                  <a:lnTo>
                    <a:pt x="119004" y="25497"/>
                  </a:lnTo>
                  <a:cubicBezTo>
                    <a:pt x="111948" y="30066"/>
                    <a:pt x="105164" y="34492"/>
                    <a:pt x="98762" y="38976"/>
                  </a:cubicBezTo>
                  <a:cubicBezTo>
                    <a:pt x="95551" y="41234"/>
                    <a:pt x="92423" y="43496"/>
                    <a:pt x="89358" y="45798"/>
                  </a:cubicBezTo>
                  <a:lnTo>
                    <a:pt x="89858" y="45798"/>
                  </a:lnTo>
                  <a:cubicBezTo>
                    <a:pt x="92809" y="43589"/>
                    <a:pt x="95823" y="41411"/>
                    <a:pt x="98912" y="39237"/>
                  </a:cubicBezTo>
                  <a:cubicBezTo>
                    <a:pt x="105306" y="34762"/>
                    <a:pt x="112086" y="30335"/>
                    <a:pt x="119142" y="25767"/>
                  </a:cubicBezTo>
                  <a:lnTo>
                    <a:pt x="120072" y="25166"/>
                  </a:lnTo>
                  <a:lnTo>
                    <a:pt x="120072" y="24804"/>
                  </a:lnTo>
                  <a:close/>
                  <a:moveTo>
                    <a:pt x="120072" y="32115"/>
                  </a:moveTo>
                  <a:cubicBezTo>
                    <a:pt x="113587" y="36171"/>
                    <a:pt x="107331" y="40107"/>
                    <a:pt x="101378" y="44075"/>
                  </a:cubicBezTo>
                  <a:cubicBezTo>
                    <a:pt x="100519" y="44649"/>
                    <a:pt x="99668" y="45223"/>
                    <a:pt x="98821" y="45798"/>
                  </a:cubicBezTo>
                  <a:lnTo>
                    <a:pt x="99357" y="45798"/>
                  </a:lnTo>
                  <a:cubicBezTo>
                    <a:pt x="100074" y="45312"/>
                    <a:pt x="100795" y="44826"/>
                    <a:pt x="101520" y="44344"/>
                  </a:cubicBezTo>
                  <a:cubicBezTo>
                    <a:pt x="107429" y="40403"/>
                    <a:pt x="113638" y="36498"/>
                    <a:pt x="120072" y="32473"/>
                  </a:cubicBezTo>
                  <a:lnTo>
                    <a:pt x="120072" y="32115"/>
                  </a:lnTo>
                  <a:close/>
                  <a:moveTo>
                    <a:pt x="120072" y="39295"/>
                  </a:moveTo>
                  <a:cubicBezTo>
                    <a:pt x="116435" y="41490"/>
                    <a:pt x="112874" y="43646"/>
                    <a:pt x="109391" y="45798"/>
                  </a:cubicBezTo>
                  <a:lnTo>
                    <a:pt x="109970" y="45798"/>
                  </a:lnTo>
                  <a:cubicBezTo>
                    <a:pt x="113264" y="43766"/>
                    <a:pt x="116636" y="41724"/>
                    <a:pt x="120072" y="39648"/>
                  </a:cubicBezTo>
                  <a:lnTo>
                    <a:pt x="120072" y="39295"/>
                  </a:lnTo>
                  <a:close/>
                </a:path>
              </a:pathLst>
            </a:custGeom>
            <a:solidFill>
              <a:srgbClr val="54B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1"/>
          <p:cNvSpPr txBox="1">
            <a:spLocks noGrp="1"/>
          </p:cNvSpPr>
          <p:nvPr>
            <p:ph type="body" idx="3"/>
          </p:nvPr>
        </p:nvSpPr>
        <p:spPr>
          <a:xfrm>
            <a:off x="538163" y="1438275"/>
            <a:ext cx="3708000" cy="3240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600"/>
              </a:spcBef>
              <a:spcAft>
                <a:spcPts val="0"/>
              </a:spcAft>
              <a:buClr>
                <a:schemeClr val="accent2"/>
              </a:buClr>
              <a:buSzPts val="1600"/>
              <a:buNone/>
              <a:defRPr/>
            </a:lvl1pPr>
            <a:lvl2pPr marL="914400" lvl="1" indent="-228600" algn="l">
              <a:lnSpc>
                <a:spcPct val="100000"/>
              </a:lnSpc>
              <a:spcBef>
                <a:spcPts val="1200"/>
              </a:spcBef>
              <a:spcAft>
                <a:spcPts val="0"/>
              </a:spcAft>
              <a:buClr>
                <a:schemeClr val="accent5"/>
              </a:buClr>
              <a:buSzPts val="1600"/>
              <a:buNone/>
              <a:defRPr/>
            </a:lvl2pPr>
            <a:lvl3pPr marL="1371600" lvl="2" indent="-330200" algn="l">
              <a:lnSpc>
                <a:spcPct val="100000"/>
              </a:lnSpc>
              <a:spcBef>
                <a:spcPts val="60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600"/>
              </a:spcBef>
              <a:spcAft>
                <a:spcPts val="0"/>
              </a:spcAft>
              <a:buSzPts val="1600"/>
              <a:buAutoNum type="arabicPeriod"/>
              <a:defRPr/>
            </a:lvl5pPr>
            <a:lvl6pPr marL="2743200" lvl="5" indent="-330200" algn="l">
              <a:lnSpc>
                <a:spcPct val="100000"/>
              </a:lnSpc>
              <a:spcBef>
                <a:spcPts val="0"/>
              </a:spcBef>
              <a:spcAft>
                <a:spcPts val="0"/>
              </a:spcAft>
              <a:buSzPts val="1600"/>
              <a:buAutoNum type="alphaLcPeriod"/>
              <a:defRPr/>
            </a:lvl6pPr>
            <a:lvl7pPr marL="3200400" lvl="6" indent="-330200" algn="l">
              <a:lnSpc>
                <a:spcPct val="100000"/>
              </a:lnSpc>
              <a:spcBef>
                <a:spcPts val="0"/>
              </a:spcBef>
              <a:spcAft>
                <a:spcPts val="0"/>
              </a:spcAft>
              <a:buSzPts val="1600"/>
              <a:buAutoNum type="alphaLcPeriod"/>
              <a:defRPr/>
            </a:lvl7pPr>
            <a:lvl8pPr marL="3657600" lvl="7" indent="-330200" algn="l">
              <a:lnSpc>
                <a:spcPct val="100000"/>
              </a:lnSpc>
              <a:spcBef>
                <a:spcPts val="0"/>
              </a:spcBef>
              <a:spcAft>
                <a:spcPts val="0"/>
              </a:spcAft>
              <a:buSzPts val="1600"/>
              <a:buAutoNum type="alphaLcPeriod"/>
              <a:defRPr/>
            </a:lvl8pPr>
            <a:lvl9pPr marL="4114800" lvl="8" indent="-330200" algn="l">
              <a:lnSpc>
                <a:spcPct val="100000"/>
              </a:lnSpc>
              <a:spcBef>
                <a:spcPts val="0"/>
              </a:spcBef>
              <a:spcAft>
                <a:spcPts val="0"/>
              </a:spcAft>
              <a:buSzPts val="1600"/>
              <a:buAutoNum type="alphaLcPeriod"/>
              <a:defRPr/>
            </a:lvl9pPr>
          </a:lstStyle>
          <a:p>
            <a:endParaRPr/>
          </a:p>
        </p:txBody>
      </p:sp>
      <p:sp>
        <p:nvSpPr>
          <p:cNvPr id="35" name="Google Shape;35;p21"/>
          <p:cNvSpPr txBox="1">
            <a:spLocks noGrp="1"/>
          </p:cNvSpPr>
          <p:nvPr>
            <p:ph type="body" idx="4"/>
          </p:nvPr>
        </p:nvSpPr>
        <p:spPr>
          <a:xfrm>
            <a:off x="538164" y="358776"/>
            <a:ext cx="3708000" cy="68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2100"/>
              <a:buFont typeface="Arial"/>
              <a:buNone/>
              <a:defRPr sz="2100" b="1">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2100"/>
              <a:buFont typeface="Arial"/>
              <a:buNone/>
              <a:defRPr sz="21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2100"/>
              <a:buFont typeface="Arial"/>
              <a:buNone/>
              <a:defRPr sz="21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2100"/>
              <a:buFont typeface="Arial"/>
              <a:buNone/>
              <a:defRPr sz="2100" b="1" i="0" u="none" strike="noStrike">
                <a:solidFill>
                  <a:schemeClr val="accent5"/>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orient="horz" pos="906">
          <p15:clr>
            <a:srgbClr val="FBAE40"/>
          </p15:clr>
        </p15:guide>
        <p15:guide id="3" pos="3084">
          <p15:clr>
            <a:srgbClr val="FBAE40"/>
          </p15:clr>
        </p15:guide>
        <p15:guide id="4" orient="horz" pos="227">
          <p15:clr>
            <a:srgbClr val="FBAE40"/>
          </p15:clr>
        </p15:guide>
        <p15:guide id="5" orient="horz" pos="2948">
          <p15:clr>
            <a:srgbClr val="FBAE40"/>
          </p15:clr>
        </p15:guide>
        <p15:guide id="6" pos="267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Headline only">
  <p:cSld name="Headline only">
    <p:spTree>
      <p:nvGrpSpPr>
        <p:cNvPr id="1" name="Shape 201"/>
        <p:cNvGrpSpPr/>
        <p:nvPr/>
      </p:nvGrpSpPr>
      <p:grpSpPr>
        <a:xfrm>
          <a:off x="0" y="0"/>
          <a:ext cx="0" cy="0"/>
          <a:chOff x="0" y="0"/>
          <a:chExt cx="0" cy="0"/>
        </a:xfrm>
      </p:grpSpPr>
      <p:sp>
        <p:nvSpPr>
          <p:cNvPr id="202" name="Google Shape;202;p39"/>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203" name="Google Shape;203;p39"/>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4" name="Google Shape;204;p39"/>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39"/>
          <p:cNvSpPr txBox="1">
            <a:spLocks noGrp="1"/>
          </p:cNvSpPr>
          <p:nvPr>
            <p:ph type="body" idx="1"/>
          </p:nvPr>
        </p:nvSpPr>
        <p:spPr>
          <a:xfrm>
            <a:off x="538163" y="358776"/>
            <a:ext cx="8062913" cy="68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2100"/>
              <a:buFont typeface="Arial"/>
              <a:buNone/>
              <a:defRPr sz="2100" b="1">
                <a:solidFill>
                  <a:schemeClr val="accent2"/>
                </a:solidFill>
                <a:latin typeface="Arial"/>
                <a:ea typeface="Arial"/>
                <a:cs typeface="Arial"/>
                <a:sym typeface="Arial"/>
              </a:defRPr>
            </a:lvl1pPr>
            <a:lvl2pPr marL="914400" lvl="1" indent="-228600" algn="l">
              <a:lnSpc>
                <a:spcPct val="100000"/>
              </a:lnSpc>
              <a:spcBef>
                <a:spcPts val="0"/>
              </a:spcBef>
              <a:spcAft>
                <a:spcPts val="0"/>
              </a:spcAft>
              <a:buClr>
                <a:schemeClr val="accent5"/>
              </a:buClr>
              <a:buSzPts val="2100"/>
              <a:buFont typeface="Arial"/>
              <a:buNone/>
              <a:defRPr sz="2100" b="1">
                <a:solidFill>
                  <a:schemeClr val="accent5"/>
                </a:solidFill>
                <a:latin typeface="Arial"/>
                <a:ea typeface="Arial"/>
                <a:cs typeface="Arial"/>
                <a:sym typeface="Arial"/>
              </a:defRPr>
            </a:lvl2pPr>
            <a:lvl3pPr marL="1371600" lvl="2"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3pPr>
            <a:lvl4pPr marL="1828800" lvl="3"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4pPr>
            <a:lvl5pPr marL="2286000" lvl="4"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5pPr>
            <a:lvl6pPr marL="2743200" lvl="5"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6pPr>
            <a:lvl7pPr marL="3200400" lvl="6" indent="-228600" algn="l">
              <a:lnSpc>
                <a:spcPct val="100000"/>
              </a:lnSpc>
              <a:spcBef>
                <a:spcPts val="0"/>
              </a:spcBef>
              <a:spcAft>
                <a:spcPts val="0"/>
              </a:spcAft>
              <a:buSzPts val="2100"/>
              <a:buNone/>
              <a:defRPr sz="2100" b="1">
                <a:solidFill>
                  <a:schemeClr val="accent5"/>
                </a:solidFill>
                <a:latin typeface="Arial"/>
                <a:ea typeface="Arial"/>
                <a:cs typeface="Arial"/>
                <a:sym typeface="Arial"/>
              </a:defRPr>
            </a:lvl7pPr>
            <a:lvl8pPr marL="3657600" lvl="7" indent="-228600" algn="l">
              <a:lnSpc>
                <a:spcPct val="100000"/>
              </a:lnSpc>
              <a:spcBef>
                <a:spcPts val="0"/>
              </a:spcBef>
              <a:spcAft>
                <a:spcPts val="0"/>
              </a:spcAft>
              <a:buSzPts val="2100"/>
              <a:buFont typeface="Arial"/>
              <a:buNone/>
              <a:defRPr sz="2100" b="1">
                <a:solidFill>
                  <a:schemeClr val="accent5"/>
                </a:solidFill>
                <a:latin typeface="Arial"/>
                <a:ea typeface="Arial"/>
                <a:cs typeface="Arial"/>
                <a:sym typeface="Arial"/>
              </a:defRPr>
            </a:lvl8pPr>
            <a:lvl9pPr marL="4114800" lvl="8" indent="-228600" algn="l">
              <a:lnSpc>
                <a:spcPct val="100000"/>
              </a:lnSpc>
              <a:spcBef>
                <a:spcPts val="0"/>
              </a:spcBef>
              <a:spcAft>
                <a:spcPts val="0"/>
              </a:spcAft>
              <a:buSzPts val="2100"/>
              <a:buFont typeface="Arial"/>
              <a:buNone/>
              <a:defRPr sz="2100" b="1" i="0" u="none" strike="noStrike">
                <a:solidFill>
                  <a:schemeClr val="accent5"/>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orient="horz" pos="906">
          <p15:clr>
            <a:srgbClr val="FBAE40"/>
          </p15:clr>
        </p15:guide>
        <p15:guide id="3" pos="5420">
          <p15:clr>
            <a:srgbClr val="FBAE40"/>
          </p15:clr>
        </p15:guide>
        <p15:guide id="4" orient="horz" pos="227">
          <p15:clr>
            <a:srgbClr val="FBAE40"/>
          </p15:clr>
        </p15:guide>
        <p15:guide id="5" orient="horz" pos="29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losing slide">
  <p:cSld name="Closing slide">
    <p:bg>
      <p:bgPr>
        <a:blipFill>
          <a:blip r:embed="rId2">
            <a:alphaModFix/>
          </a:blip>
          <a:stretch>
            <a:fillRect/>
          </a:stretch>
        </a:blipFill>
        <a:effectLst/>
      </p:bgPr>
    </p:bg>
    <p:spTree>
      <p:nvGrpSpPr>
        <p:cNvPr id="1" name="Shape 206"/>
        <p:cNvGrpSpPr/>
        <p:nvPr/>
      </p:nvGrpSpPr>
      <p:grpSpPr>
        <a:xfrm>
          <a:off x="0" y="0"/>
          <a:ext cx="0" cy="0"/>
          <a:chOff x="0" y="0"/>
          <a:chExt cx="0" cy="0"/>
        </a:xfrm>
      </p:grpSpPr>
      <p:sp>
        <p:nvSpPr>
          <p:cNvPr id="207" name="Google Shape;207;p40"/>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208" name="Google Shape;208;p40"/>
          <p:cNvSpPr txBox="1">
            <a:spLocks noGrp="1"/>
          </p:cNvSpPr>
          <p:nvPr>
            <p:ph type="ftr" idx="11"/>
          </p:nvPr>
        </p:nvSpPr>
        <p:spPr>
          <a:xfrm>
            <a:off x="1440000" y="5292000"/>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9" name="Google Shape;209;p40"/>
          <p:cNvSpPr txBox="1">
            <a:spLocks noGrp="1"/>
          </p:cNvSpPr>
          <p:nvPr>
            <p:ph type="dt" idx="10"/>
          </p:nvPr>
        </p:nvSpPr>
        <p:spPr>
          <a:xfrm>
            <a:off x="863999" y="5292000"/>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10" name="Google Shape;210;p40"/>
          <p:cNvPicPr preferRelativeResize="0"/>
          <p:nvPr/>
        </p:nvPicPr>
        <p:blipFill rotWithShape="1">
          <a:blip r:embed="rId3">
            <a:alphaModFix/>
          </a:blip>
          <a:srcRect/>
          <a:stretch/>
        </p:blipFill>
        <p:spPr>
          <a:xfrm>
            <a:off x="5592173" y="1980263"/>
            <a:ext cx="3551827" cy="3168000"/>
          </a:xfrm>
          <a:prstGeom prst="rect">
            <a:avLst/>
          </a:prstGeom>
          <a:noFill/>
          <a:ln>
            <a:noFill/>
          </a:ln>
        </p:spPr>
      </p:pic>
      <p:pic>
        <p:nvPicPr>
          <p:cNvPr id="211" name="Google Shape;211;p40"/>
          <p:cNvPicPr preferRelativeResize="0"/>
          <p:nvPr/>
        </p:nvPicPr>
        <p:blipFill rotWithShape="1">
          <a:blip r:embed="rId4">
            <a:alphaModFix/>
          </a:blip>
          <a:srcRect/>
          <a:stretch/>
        </p:blipFill>
        <p:spPr>
          <a:xfrm>
            <a:off x="3942000" y="288000"/>
            <a:ext cx="1260000" cy="360000"/>
          </a:xfrm>
          <a:prstGeom prst="rect">
            <a:avLst/>
          </a:prstGeom>
          <a:noFill/>
          <a:ln>
            <a:noFill/>
          </a:ln>
        </p:spPr>
      </p:pic>
      <p:sp>
        <p:nvSpPr>
          <p:cNvPr id="212" name="Google Shape;212;p40"/>
          <p:cNvSpPr txBox="1">
            <a:spLocks noGrp="1"/>
          </p:cNvSpPr>
          <p:nvPr>
            <p:ph type="body" idx="1"/>
          </p:nvPr>
        </p:nvSpPr>
        <p:spPr>
          <a:xfrm>
            <a:off x="538163" y="2160589"/>
            <a:ext cx="8062913" cy="251936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marL="914400" lvl="1" indent="-228600" algn="l">
              <a:lnSpc>
                <a:spcPct val="100000"/>
              </a:lnSpc>
              <a:spcBef>
                <a:spcPts val="1600"/>
              </a:spcBef>
              <a:spcAft>
                <a:spcPts val="0"/>
              </a:spcAft>
              <a:buClr>
                <a:schemeClr val="lt1"/>
              </a:buClr>
              <a:buSzPts val="1800"/>
              <a:buFont typeface="Arial"/>
              <a:buNone/>
              <a:defRPr sz="1800" b="1">
                <a:solidFill>
                  <a:schemeClr val="lt1"/>
                </a:solidFill>
                <a:latin typeface="Arial"/>
                <a:ea typeface="Arial"/>
                <a:cs typeface="Arial"/>
                <a:sym typeface="Arial"/>
              </a:defRPr>
            </a:lvl2pPr>
            <a:lvl3pPr marL="1371600" lvl="2" indent="-228600" algn="l">
              <a:lnSpc>
                <a:spcPct val="100000"/>
              </a:lnSpc>
              <a:spcBef>
                <a:spcPts val="1000"/>
              </a:spcBef>
              <a:spcAft>
                <a:spcPts val="0"/>
              </a:spcAft>
              <a:buSzPts val="1200"/>
              <a:buNone/>
              <a:defRPr sz="1200" b="0">
                <a:solidFill>
                  <a:schemeClr val="lt1"/>
                </a:solidFill>
                <a:latin typeface="Arial"/>
                <a:ea typeface="Arial"/>
                <a:cs typeface="Arial"/>
                <a:sym typeface="Arial"/>
              </a:defRPr>
            </a:lvl3pPr>
            <a:lvl4pPr marL="1828800" lvl="3"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4pPr>
            <a:lvl5pPr marL="2286000" lvl="4"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5pPr>
            <a:lvl6pPr marL="2743200" lvl="5"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6pPr>
            <a:lvl7pPr marL="3200400" lvl="6"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7pPr>
            <a:lvl8pPr marL="3657600" lvl="7" indent="-228600" algn="l">
              <a:lnSpc>
                <a:spcPct val="100000"/>
              </a:lnSpc>
              <a:spcBef>
                <a:spcPts val="0"/>
              </a:spcBef>
              <a:spcAft>
                <a:spcPts val="0"/>
              </a:spcAft>
              <a:buSzPts val="1200"/>
              <a:buFont typeface="Arial"/>
              <a:buNone/>
              <a:defRPr sz="1200" b="0">
                <a:solidFill>
                  <a:schemeClr val="lt1"/>
                </a:solidFill>
                <a:latin typeface="Arial"/>
                <a:ea typeface="Arial"/>
                <a:cs typeface="Arial"/>
                <a:sym typeface="Arial"/>
              </a:defRPr>
            </a:lvl8pPr>
            <a:lvl9pPr marL="4114800" lvl="8" indent="-228600" algn="l">
              <a:lnSpc>
                <a:spcPct val="100000"/>
              </a:lnSpc>
              <a:spcBef>
                <a:spcPts val="0"/>
              </a:spcBef>
              <a:spcAft>
                <a:spcPts val="0"/>
              </a:spcAft>
              <a:buSzPts val="1200"/>
              <a:buFont typeface="Arial"/>
              <a:buNone/>
              <a:defRPr sz="1200" b="0" i="0" u="none" strike="noStrike">
                <a:solidFill>
                  <a:schemeClr val="lt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61">
          <p15:clr>
            <a:srgbClr val="FBAE40"/>
          </p15:clr>
        </p15:guide>
        <p15:guide id="4" orient="horz" pos="1814">
          <p15:clr>
            <a:srgbClr val="FBAE40"/>
          </p15:clr>
        </p15:guide>
        <p15:guide id="5" pos="4263">
          <p15:clr>
            <a:srgbClr val="FBAE40"/>
          </p15:clr>
        </p15:guide>
        <p15:guide id="6" orient="horz" pos="294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with headline on gradient">
  <p:cSld name="Picture with headline on gradient">
    <p:spTree>
      <p:nvGrpSpPr>
        <p:cNvPr id="1" name="Shape 36"/>
        <p:cNvGrpSpPr/>
        <p:nvPr/>
      </p:nvGrpSpPr>
      <p:grpSpPr>
        <a:xfrm>
          <a:off x="0" y="0"/>
          <a:ext cx="0" cy="0"/>
          <a:chOff x="0" y="0"/>
          <a:chExt cx="0" cy="0"/>
        </a:xfrm>
      </p:grpSpPr>
      <p:pic>
        <p:nvPicPr>
          <p:cNvPr id="37" name="Google Shape;37;p22" descr="Ein Bild, das draußen, Himmel enthält.&#10;&#10;Automatisch generierte Beschreibung"/>
          <p:cNvPicPr preferRelativeResize="0"/>
          <p:nvPr/>
        </p:nvPicPr>
        <p:blipFill rotWithShape="1">
          <a:blip r:embed="rId2">
            <a:alphaModFix/>
          </a:blip>
          <a:srcRect b="69139"/>
          <a:stretch/>
        </p:blipFill>
        <p:spPr>
          <a:xfrm>
            <a:off x="0" y="3562351"/>
            <a:ext cx="9144000" cy="1585913"/>
          </a:xfrm>
          <a:custGeom>
            <a:avLst/>
            <a:gdLst/>
            <a:ahLst/>
            <a:cxnLst/>
            <a:rect l="l" t="t" r="r" b="b"/>
            <a:pathLst>
              <a:path w="9144000" h="1585913" extrusionOk="0">
                <a:moveTo>
                  <a:pt x="0" y="0"/>
                </a:moveTo>
                <a:lnTo>
                  <a:pt x="9144000" y="0"/>
                </a:lnTo>
                <a:lnTo>
                  <a:pt x="9144000" y="1585913"/>
                </a:lnTo>
                <a:lnTo>
                  <a:pt x="0" y="1585913"/>
                </a:lnTo>
                <a:close/>
              </a:path>
            </a:pathLst>
          </a:custGeom>
          <a:noFill/>
          <a:ln>
            <a:noFill/>
          </a:ln>
        </p:spPr>
      </p:pic>
      <p:sp>
        <p:nvSpPr>
          <p:cNvPr id="38" name="Google Shape;38;p22"/>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lt1"/>
              </a:buClr>
              <a:buSzPts val="600"/>
              <a:buNone/>
              <a:defRPr sz="600" b="0">
                <a:solidFill>
                  <a:schemeClr val="lt1"/>
                </a:solidFill>
                <a:latin typeface="Arial"/>
                <a:ea typeface="Arial"/>
                <a:cs typeface="Arial"/>
                <a:sym typeface="Arial"/>
              </a:defRPr>
            </a:lvl1pPr>
            <a:lvl2pPr marL="0" lvl="1" indent="0" algn="r">
              <a:lnSpc>
                <a:spcPct val="100000"/>
              </a:lnSpc>
              <a:spcBef>
                <a:spcPts val="0"/>
              </a:spcBef>
              <a:buClr>
                <a:schemeClr val="lt1"/>
              </a:buClr>
              <a:buSzPts val="600"/>
              <a:buNone/>
              <a:defRPr sz="600" b="0">
                <a:solidFill>
                  <a:schemeClr val="lt1"/>
                </a:solidFill>
                <a:latin typeface="Arial"/>
                <a:ea typeface="Arial"/>
                <a:cs typeface="Arial"/>
                <a:sym typeface="Arial"/>
              </a:defRPr>
            </a:lvl2pPr>
            <a:lvl3pPr marL="0" lvl="2" indent="0" algn="r">
              <a:lnSpc>
                <a:spcPct val="100000"/>
              </a:lnSpc>
              <a:spcBef>
                <a:spcPts val="0"/>
              </a:spcBef>
              <a:buClr>
                <a:schemeClr val="lt1"/>
              </a:buClr>
              <a:buSzPts val="600"/>
              <a:buNone/>
              <a:defRPr sz="600" b="0">
                <a:solidFill>
                  <a:schemeClr val="lt1"/>
                </a:solidFill>
                <a:latin typeface="Arial"/>
                <a:ea typeface="Arial"/>
                <a:cs typeface="Arial"/>
                <a:sym typeface="Arial"/>
              </a:defRPr>
            </a:lvl3pPr>
            <a:lvl4pPr marL="0" lvl="3" indent="0" algn="r">
              <a:lnSpc>
                <a:spcPct val="100000"/>
              </a:lnSpc>
              <a:spcBef>
                <a:spcPts val="0"/>
              </a:spcBef>
              <a:buClr>
                <a:schemeClr val="lt1"/>
              </a:buClr>
              <a:buSzPts val="600"/>
              <a:buNone/>
              <a:defRPr sz="600" b="0">
                <a:solidFill>
                  <a:schemeClr val="lt1"/>
                </a:solidFill>
                <a:latin typeface="Arial"/>
                <a:ea typeface="Arial"/>
                <a:cs typeface="Arial"/>
                <a:sym typeface="Arial"/>
              </a:defRPr>
            </a:lvl4pPr>
            <a:lvl5pPr marL="0" lvl="4" indent="0" algn="r">
              <a:lnSpc>
                <a:spcPct val="100000"/>
              </a:lnSpc>
              <a:spcBef>
                <a:spcPts val="0"/>
              </a:spcBef>
              <a:buClr>
                <a:schemeClr val="lt1"/>
              </a:buClr>
              <a:buSzPts val="600"/>
              <a:buNone/>
              <a:defRPr sz="600" b="0">
                <a:solidFill>
                  <a:schemeClr val="lt1"/>
                </a:solidFill>
                <a:latin typeface="Arial"/>
                <a:ea typeface="Arial"/>
                <a:cs typeface="Arial"/>
                <a:sym typeface="Arial"/>
              </a:defRPr>
            </a:lvl5pPr>
            <a:lvl6pPr marL="0" lvl="5" indent="0" algn="r">
              <a:lnSpc>
                <a:spcPct val="100000"/>
              </a:lnSpc>
              <a:spcBef>
                <a:spcPts val="0"/>
              </a:spcBef>
              <a:buClr>
                <a:schemeClr val="lt1"/>
              </a:buClr>
              <a:buSzPts val="600"/>
              <a:buNone/>
              <a:defRPr sz="600" b="0">
                <a:solidFill>
                  <a:schemeClr val="lt1"/>
                </a:solidFill>
                <a:latin typeface="Arial"/>
                <a:ea typeface="Arial"/>
                <a:cs typeface="Arial"/>
                <a:sym typeface="Arial"/>
              </a:defRPr>
            </a:lvl6pPr>
            <a:lvl7pPr marL="0" lvl="6" indent="0" algn="r">
              <a:lnSpc>
                <a:spcPct val="100000"/>
              </a:lnSpc>
              <a:spcBef>
                <a:spcPts val="0"/>
              </a:spcBef>
              <a:buClr>
                <a:schemeClr val="lt1"/>
              </a:buClr>
              <a:buSzPts val="600"/>
              <a:buNone/>
              <a:defRPr sz="600" b="0">
                <a:solidFill>
                  <a:schemeClr val="lt1"/>
                </a:solidFill>
                <a:latin typeface="Arial"/>
                <a:ea typeface="Arial"/>
                <a:cs typeface="Arial"/>
                <a:sym typeface="Arial"/>
              </a:defRPr>
            </a:lvl7pPr>
            <a:lvl8pPr marL="0" lvl="7" indent="0" algn="r">
              <a:lnSpc>
                <a:spcPct val="100000"/>
              </a:lnSpc>
              <a:spcBef>
                <a:spcPts val="0"/>
              </a:spcBef>
              <a:buClr>
                <a:schemeClr val="lt1"/>
              </a:buClr>
              <a:buSzPts val="600"/>
              <a:buNone/>
              <a:defRPr sz="600" b="0">
                <a:solidFill>
                  <a:schemeClr val="lt1"/>
                </a:solidFill>
                <a:latin typeface="Arial"/>
                <a:ea typeface="Arial"/>
                <a:cs typeface="Arial"/>
                <a:sym typeface="Arial"/>
              </a:defRPr>
            </a:lvl8pPr>
            <a:lvl9pPr marL="0" lvl="8" indent="0" algn="r">
              <a:lnSpc>
                <a:spcPct val="100000"/>
              </a:lnSpc>
              <a:spcBef>
                <a:spcPts val="0"/>
              </a:spcBef>
              <a:buClr>
                <a:schemeClr val="lt1"/>
              </a:buClr>
              <a:buSzPts val="600"/>
              <a:buNone/>
              <a:defRPr sz="600" b="0">
                <a:solidFill>
                  <a:schemeClr val="lt1"/>
                </a:solidFill>
                <a:latin typeface="Arial"/>
                <a:ea typeface="Arial"/>
                <a:cs typeface="Arial"/>
                <a:sym typeface="Arial"/>
              </a:defRPr>
            </a:lvl9pPr>
          </a:lstStyle>
          <a:p>
            <a:pPr marL="0" lvl="0" indent="0" algn="r" rtl="0">
              <a:spcBef>
                <a:spcPts val="0"/>
              </a:spcBef>
              <a:spcAft>
                <a:spcPts val="0"/>
              </a:spcAft>
              <a:buNone/>
            </a:pPr>
            <a:r>
              <a:rPr lang="en-US"/>
              <a:t>Page </a:t>
            </a:r>
            <a:fld id="{00000000-1234-1234-1234-123412341234}" type="slidenum">
              <a:rPr lang="en-US"/>
              <a:t>‹#›</a:t>
            </a:fld>
            <a:endParaRPr/>
          </a:p>
        </p:txBody>
      </p:sp>
      <p:sp>
        <p:nvSpPr>
          <p:cNvPr id="39" name="Google Shape;39;p22"/>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2"/>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41" name="Google Shape;41;p22"/>
          <p:cNvPicPr preferRelativeResize="0"/>
          <p:nvPr/>
        </p:nvPicPr>
        <p:blipFill rotWithShape="1">
          <a:blip r:embed="rId3">
            <a:alphaModFix/>
          </a:blip>
          <a:srcRect/>
          <a:stretch/>
        </p:blipFill>
        <p:spPr>
          <a:xfrm>
            <a:off x="538164" y="4896000"/>
            <a:ext cx="215999" cy="62177"/>
          </a:xfrm>
          <a:prstGeom prst="rect">
            <a:avLst/>
          </a:prstGeom>
          <a:noFill/>
          <a:ln>
            <a:noFill/>
          </a:ln>
        </p:spPr>
      </p:pic>
      <p:pic>
        <p:nvPicPr>
          <p:cNvPr id="42" name="Google Shape;42;p22"/>
          <p:cNvPicPr preferRelativeResize="0">
            <a:picLocks noGrp="1"/>
          </p:cNvPicPr>
          <p:nvPr>
            <p:ph type="pic" idx="2"/>
          </p:nvPr>
        </p:nvPicPr>
        <p:blipFill/>
        <p:spPr>
          <a:xfrm>
            <a:off x="0" y="0"/>
            <a:ext cx="9144001" cy="3562349"/>
          </a:xfrm>
          <a:prstGeom prst="rect">
            <a:avLst/>
          </a:prstGeom>
          <a:blipFill rotWithShape="1">
            <a:blip r:embed="rId4">
              <a:alphaModFix/>
            </a:blip>
            <a:stretch>
              <a:fillRect/>
            </a:stretch>
          </a:blipFill>
          <a:ln>
            <a:noFill/>
          </a:ln>
        </p:spPr>
      </p:pic>
      <p:grpSp>
        <p:nvGrpSpPr>
          <p:cNvPr id="43" name="Google Shape;43;p22"/>
          <p:cNvGrpSpPr/>
          <p:nvPr/>
        </p:nvGrpSpPr>
        <p:grpSpPr>
          <a:xfrm>
            <a:off x="5475539" y="1"/>
            <a:ext cx="3669653" cy="3277720"/>
            <a:chOff x="-50" y="0"/>
            <a:chExt cx="3001025" cy="3001575"/>
          </a:xfrm>
        </p:grpSpPr>
        <p:sp>
          <p:nvSpPr>
            <p:cNvPr id="44" name="Google Shape;44;p22"/>
            <p:cNvSpPr/>
            <p:nvPr/>
          </p:nvSpPr>
          <p:spPr>
            <a:xfrm>
              <a:off x="817400" y="0"/>
              <a:ext cx="2183575" cy="3001575"/>
            </a:xfrm>
            <a:custGeom>
              <a:avLst/>
              <a:gdLst/>
              <a:ahLst/>
              <a:cxnLst/>
              <a:rect l="l" t="t" r="r" b="b"/>
              <a:pathLst>
                <a:path w="87343" h="120063" extrusionOk="0">
                  <a:moveTo>
                    <a:pt x="87342" y="104798"/>
                  </a:moveTo>
                  <a:cubicBezTo>
                    <a:pt x="87173" y="104524"/>
                    <a:pt x="87003" y="104246"/>
                    <a:pt x="86834" y="103963"/>
                  </a:cubicBezTo>
                  <a:cubicBezTo>
                    <a:pt x="82934" y="97332"/>
                    <a:pt x="81413" y="89512"/>
                    <a:pt x="81413" y="81166"/>
                  </a:cubicBezTo>
                  <a:cubicBezTo>
                    <a:pt x="81413" y="80345"/>
                    <a:pt x="81429" y="79518"/>
                    <a:pt x="81456" y="78688"/>
                  </a:cubicBezTo>
                  <a:cubicBezTo>
                    <a:pt x="81827" y="68266"/>
                    <a:pt x="84029" y="57491"/>
                    <a:pt x="87342" y="46455"/>
                  </a:cubicBezTo>
                  <a:lnTo>
                    <a:pt x="87342" y="47440"/>
                  </a:lnTo>
                  <a:cubicBezTo>
                    <a:pt x="84183" y="58149"/>
                    <a:pt x="82095" y="68597"/>
                    <a:pt x="81736" y="78697"/>
                  </a:cubicBezTo>
                  <a:cubicBezTo>
                    <a:pt x="81705" y="79527"/>
                    <a:pt x="81693" y="80349"/>
                    <a:pt x="81693" y="81166"/>
                  </a:cubicBezTo>
                  <a:cubicBezTo>
                    <a:pt x="81693" y="89472"/>
                    <a:pt x="83206" y="97221"/>
                    <a:pt x="87066" y="103791"/>
                  </a:cubicBezTo>
                  <a:cubicBezTo>
                    <a:pt x="87157" y="103945"/>
                    <a:pt x="87252" y="104100"/>
                    <a:pt x="87342" y="104254"/>
                  </a:cubicBezTo>
                  <a:close/>
                  <a:moveTo>
                    <a:pt x="22653" y="81904"/>
                  </a:moveTo>
                  <a:cubicBezTo>
                    <a:pt x="25592" y="74235"/>
                    <a:pt x="29027" y="66433"/>
                    <a:pt x="32864" y="58542"/>
                  </a:cubicBezTo>
                  <a:cubicBezTo>
                    <a:pt x="37497" y="48995"/>
                    <a:pt x="42560" y="39324"/>
                    <a:pt x="47291" y="29666"/>
                  </a:cubicBezTo>
                  <a:cubicBezTo>
                    <a:pt x="52181" y="19691"/>
                    <a:pt x="56431" y="9671"/>
                    <a:pt x="59780" y="0"/>
                  </a:cubicBezTo>
                  <a:lnTo>
                    <a:pt x="60076" y="0"/>
                  </a:lnTo>
                  <a:cubicBezTo>
                    <a:pt x="56719" y="9719"/>
                    <a:pt x="52448" y="19792"/>
                    <a:pt x="47536" y="29817"/>
                  </a:cubicBezTo>
                  <a:cubicBezTo>
                    <a:pt x="42800" y="39479"/>
                    <a:pt x="37738" y="49154"/>
                    <a:pt x="33109" y="58688"/>
                  </a:cubicBezTo>
                  <a:cubicBezTo>
                    <a:pt x="29275" y="66574"/>
                    <a:pt x="25844" y="74367"/>
                    <a:pt x="22905" y="82028"/>
                  </a:cubicBezTo>
                  <a:cubicBezTo>
                    <a:pt x="22877" y="82107"/>
                    <a:pt x="22794" y="82143"/>
                    <a:pt x="22724" y="82112"/>
                  </a:cubicBezTo>
                  <a:cubicBezTo>
                    <a:pt x="22653" y="82076"/>
                    <a:pt x="22621" y="81984"/>
                    <a:pt x="22653" y="81904"/>
                  </a:cubicBezTo>
                  <a:close/>
                  <a:moveTo>
                    <a:pt x="20316" y="78237"/>
                  </a:moveTo>
                  <a:cubicBezTo>
                    <a:pt x="22574" y="72887"/>
                    <a:pt x="25052" y="67480"/>
                    <a:pt x="27723" y="62023"/>
                  </a:cubicBezTo>
                  <a:cubicBezTo>
                    <a:pt x="32419" y="52445"/>
                    <a:pt x="37576" y="42735"/>
                    <a:pt x="42418" y="33033"/>
                  </a:cubicBezTo>
                  <a:cubicBezTo>
                    <a:pt x="47981" y="21900"/>
                    <a:pt x="52799" y="10713"/>
                    <a:pt x="56471" y="0"/>
                  </a:cubicBezTo>
                  <a:lnTo>
                    <a:pt x="56766" y="0"/>
                  </a:lnTo>
                  <a:cubicBezTo>
                    <a:pt x="53087" y="10767"/>
                    <a:pt x="48249" y="22006"/>
                    <a:pt x="42658" y="33188"/>
                  </a:cubicBezTo>
                  <a:cubicBezTo>
                    <a:pt x="37816" y="42889"/>
                    <a:pt x="32659" y="52604"/>
                    <a:pt x="27963" y="62174"/>
                  </a:cubicBezTo>
                  <a:cubicBezTo>
                    <a:pt x="25296" y="67625"/>
                    <a:pt x="22822" y="73028"/>
                    <a:pt x="20569" y="78370"/>
                  </a:cubicBezTo>
                  <a:cubicBezTo>
                    <a:pt x="20537" y="78449"/>
                    <a:pt x="20454" y="78480"/>
                    <a:pt x="20383" y="78445"/>
                  </a:cubicBezTo>
                  <a:cubicBezTo>
                    <a:pt x="20316" y="78405"/>
                    <a:pt x="20285" y="78312"/>
                    <a:pt x="20316" y="78237"/>
                  </a:cubicBezTo>
                  <a:close/>
                  <a:moveTo>
                    <a:pt x="18193" y="74738"/>
                  </a:moveTo>
                  <a:cubicBezTo>
                    <a:pt x="19591" y="71681"/>
                    <a:pt x="21053" y="68602"/>
                    <a:pt x="22582" y="65514"/>
                  </a:cubicBezTo>
                  <a:cubicBezTo>
                    <a:pt x="27337" y="55896"/>
                    <a:pt x="32589" y="46137"/>
                    <a:pt x="37549" y="36399"/>
                  </a:cubicBezTo>
                  <a:cubicBezTo>
                    <a:pt x="43805" y="24104"/>
                    <a:pt x="49226" y="11738"/>
                    <a:pt x="53197" y="0"/>
                  </a:cubicBezTo>
                  <a:lnTo>
                    <a:pt x="53496" y="0"/>
                  </a:lnTo>
                  <a:cubicBezTo>
                    <a:pt x="49513" y="11791"/>
                    <a:pt x="44069" y="24210"/>
                    <a:pt x="37789" y="36554"/>
                  </a:cubicBezTo>
                  <a:cubicBezTo>
                    <a:pt x="32825" y="46296"/>
                    <a:pt x="27577" y="56055"/>
                    <a:pt x="22826" y="65664"/>
                  </a:cubicBezTo>
                  <a:cubicBezTo>
                    <a:pt x="21297" y="68752"/>
                    <a:pt x="19836" y="71822"/>
                    <a:pt x="18441" y="74880"/>
                  </a:cubicBezTo>
                  <a:cubicBezTo>
                    <a:pt x="18406" y="74959"/>
                    <a:pt x="18323" y="74986"/>
                    <a:pt x="18256" y="74950"/>
                  </a:cubicBezTo>
                  <a:cubicBezTo>
                    <a:pt x="18185" y="74911"/>
                    <a:pt x="18157" y="74813"/>
                    <a:pt x="18193" y="74738"/>
                  </a:cubicBezTo>
                  <a:close/>
                  <a:moveTo>
                    <a:pt x="56416" y="115467"/>
                  </a:moveTo>
                  <a:cubicBezTo>
                    <a:pt x="55112" y="110943"/>
                    <a:pt x="54572" y="106066"/>
                    <a:pt x="54572" y="100998"/>
                  </a:cubicBezTo>
                  <a:cubicBezTo>
                    <a:pt x="54572" y="100163"/>
                    <a:pt x="54588" y="99324"/>
                    <a:pt x="54615" y="98476"/>
                  </a:cubicBezTo>
                  <a:cubicBezTo>
                    <a:pt x="55352" y="77212"/>
                    <a:pt x="63413" y="54301"/>
                    <a:pt x="73991" y="30638"/>
                  </a:cubicBezTo>
                  <a:cubicBezTo>
                    <a:pt x="78119" y="21409"/>
                    <a:pt x="82461" y="12065"/>
                    <a:pt x="86279" y="2757"/>
                  </a:cubicBezTo>
                  <a:cubicBezTo>
                    <a:pt x="86641" y="1873"/>
                    <a:pt x="87000" y="990"/>
                    <a:pt x="87342" y="106"/>
                  </a:cubicBezTo>
                  <a:lnTo>
                    <a:pt x="87342" y="875"/>
                  </a:lnTo>
                  <a:cubicBezTo>
                    <a:pt x="87078" y="1546"/>
                    <a:pt x="86806" y="2218"/>
                    <a:pt x="86531" y="2889"/>
                  </a:cubicBezTo>
                  <a:cubicBezTo>
                    <a:pt x="82709" y="12202"/>
                    <a:pt x="78364" y="21551"/>
                    <a:pt x="74239" y="30775"/>
                  </a:cubicBezTo>
                  <a:cubicBezTo>
                    <a:pt x="63669" y="54429"/>
                    <a:pt x="55624" y="77301"/>
                    <a:pt x="54895" y="98489"/>
                  </a:cubicBezTo>
                  <a:cubicBezTo>
                    <a:pt x="54867" y="99328"/>
                    <a:pt x="54852" y="100168"/>
                    <a:pt x="54852" y="100998"/>
                  </a:cubicBezTo>
                  <a:cubicBezTo>
                    <a:pt x="54852" y="106039"/>
                    <a:pt x="55387" y="110886"/>
                    <a:pt x="56680" y="115370"/>
                  </a:cubicBezTo>
                  <a:cubicBezTo>
                    <a:pt x="56703" y="115454"/>
                    <a:pt x="56664" y="115538"/>
                    <a:pt x="56589" y="115564"/>
                  </a:cubicBezTo>
                  <a:cubicBezTo>
                    <a:pt x="56518" y="115591"/>
                    <a:pt x="56439" y="115547"/>
                    <a:pt x="56416" y="115467"/>
                  </a:cubicBezTo>
                  <a:close/>
                  <a:moveTo>
                    <a:pt x="73668" y="120013"/>
                  </a:moveTo>
                  <a:cubicBezTo>
                    <a:pt x="72801" y="118962"/>
                    <a:pt x="72005" y="117871"/>
                    <a:pt x="71280" y="116735"/>
                  </a:cubicBezTo>
                  <a:cubicBezTo>
                    <a:pt x="66931" y="109945"/>
                    <a:pt x="65308" y="101789"/>
                    <a:pt x="65308" y="93064"/>
                  </a:cubicBezTo>
                  <a:cubicBezTo>
                    <a:pt x="65308" y="92238"/>
                    <a:pt x="65323" y="91403"/>
                    <a:pt x="65351" y="90563"/>
                  </a:cubicBezTo>
                  <a:cubicBezTo>
                    <a:pt x="66088" y="69525"/>
                    <a:pt x="74105" y="46941"/>
                    <a:pt x="84277" y="23667"/>
                  </a:cubicBezTo>
                  <a:cubicBezTo>
                    <a:pt x="85294" y="21339"/>
                    <a:pt x="86318" y="19002"/>
                    <a:pt x="87342" y="16664"/>
                  </a:cubicBezTo>
                  <a:lnTo>
                    <a:pt x="87342" y="17371"/>
                  </a:lnTo>
                  <a:cubicBezTo>
                    <a:pt x="86401" y="19518"/>
                    <a:pt x="85459" y="21666"/>
                    <a:pt x="84525" y="23804"/>
                  </a:cubicBezTo>
                  <a:cubicBezTo>
                    <a:pt x="74357" y="47064"/>
                    <a:pt x="66359" y="69618"/>
                    <a:pt x="65631" y="90577"/>
                  </a:cubicBezTo>
                  <a:cubicBezTo>
                    <a:pt x="65603" y="91412"/>
                    <a:pt x="65587" y="92242"/>
                    <a:pt x="65587" y="93064"/>
                  </a:cubicBezTo>
                  <a:cubicBezTo>
                    <a:pt x="65587" y="101750"/>
                    <a:pt x="67203" y="109834"/>
                    <a:pt x="71505" y="116554"/>
                  </a:cubicBezTo>
                  <a:cubicBezTo>
                    <a:pt x="72222" y="117681"/>
                    <a:pt x="73014" y="118763"/>
                    <a:pt x="73869" y="119801"/>
                  </a:cubicBezTo>
                  <a:cubicBezTo>
                    <a:pt x="73924" y="119863"/>
                    <a:pt x="73920" y="119960"/>
                    <a:pt x="73861" y="120022"/>
                  </a:cubicBezTo>
                  <a:cubicBezTo>
                    <a:pt x="73805" y="120080"/>
                    <a:pt x="73719" y="120075"/>
                    <a:pt x="73668" y="120013"/>
                  </a:cubicBezTo>
                  <a:close/>
                  <a:moveTo>
                    <a:pt x="49513" y="111323"/>
                  </a:moveTo>
                  <a:cubicBezTo>
                    <a:pt x="49301" y="109247"/>
                    <a:pt x="49206" y="107117"/>
                    <a:pt x="49206" y="104957"/>
                  </a:cubicBezTo>
                  <a:cubicBezTo>
                    <a:pt x="49206" y="104122"/>
                    <a:pt x="49218" y="103283"/>
                    <a:pt x="49246" y="102439"/>
                  </a:cubicBezTo>
                  <a:cubicBezTo>
                    <a:pt x="49982" y="81056"/>
                    <a:pt x="58066" y="57981"/>
                    <a:pt x="68853" y="34124"/>
                  </a:cubicBezTo>
                  <a:cubicBezTo>
                    <a:pt x="73041" y="24860"/>
                    <a:pt x="77469" y="15472"/>
                    <a:pt x="81405" y="6123"/>
                  </a:cubicBezTo>
                  <a:cubicBezTo>
                    <a:pt x="82264" y="4082"/>
                    <a:pt x="83083" y="2037"/>
                    <a:pt x="83864" y="0"/>
                  </a:cubicBezTo>
                  <a:lnTo>
                    <a:pt x="84163" y="0"/>
                  </a:lnTo>
                  <a:cubicBezTo>
                    <a:pt x="83371" y="2081"/>
                    <a:pt x="82536" y="4171"/>
                    <a:pt x="81657" y="6256"/>
                  </a:cubicBezTo>
                  <a:cubicBezTo>
                    <a:pt x="77718" y="15613"/>
                    <a:pt x="73285" y="25001"/>
                    <a:pt x="69102" y="34266"/>
                  </a:cubicBezTo>
                  <a:cubicBezTo>
                    <a:pt x="58319" y="58109"/>
                    <a:pt x="50254" y="81144"/>
                    <a:pt x="49525" y="102448"/>
                  </a:cubicBezTo>
                  <a:cubicBezTo>
                    <a:pt x="49498" y="103291"/>
                    <a:pt x="49482" y="104126"/>
                    <a:pt x="49482" y="104957"/>
                  </a:cubicBezTo>
                  <a:cubicBezTo>
                    <a:pt x="49482" y="107108"/>
                    <a:pt x="49580" y="109225"/>
                    <a:pt x="49789" y="111288"/>
                  </a:cubicBezTo>
                  <a:cubicBezTo>
                    <a:pt x="49797" y="111376"/>
                    <a:pt x="49742" y="111451"/>
                    <a:pt x="49667" y="111460"/>
                  </a:cubicBezTo>
                  <a:cubicBezTo>
                    <a:pt x="49592" y="111469"/>
                    <a:pt x="49521" y="111412"/>
                    <a:pt x="49513" y="111323"/>
                  </a:cubicBezTo>
                  <a:close/>
                  <a:moveTo>
                    <a:pt x="64760" y="118781"/>
                  </a:moveTo>
                  <a:cubicBezTo>
                    <a:pt x="61265" y="112397"/>
                    <a:pt x="59938" y="104953"/>
                    <a:pt x="59938" y="97031"/>
                  </a:cubicBezTo>
                  <a:cubicBezTo>
                    <a:pt x="59938" y="96196"/>
                    <a:pt x="59954" y="95361"/>
                    <a:pt x="59981" y="94517"/>
                  </a:cubicBezTo>
                  <a:cubicBezTo>
                    <a:pt x="60718" y="73369"/>
                    <a:pt x="68763" y="50621"/>
                    <a:pt x="79132" y="27148"/>
                  </a:cubicBezTo>
                  <a:cubicBezTo>
                    <a:pt x="81858" y="20985"/>
                    <a:pt x="84671" y="14765"/>
                    <a:pt x="87342" y="8549"/>
                  </a:cubicBezTo>
                  <a:lnTo>
                    <a:pt x="87342" y="9260"/>
                  </a:lnTo>
                  <a:cubicBezTo>
                    <a:pt x="84746" y="15290"/>
                    <a:pt x="82024" y="21317"/>
                    <a:pt x="79380" y="27285"/>
                  </a:cubicBezTo>
                  <a:cubicBezTo>
                    <a:pt x="69015" y="50744"/>
                    <a:pt x="60990" y="73461"/>
                    <a:pt x="60261" y="94531"/>
                  </a:cubicBezTo>
                  <a:cubicBezTo>
                    <a:pt x="60233" y="95370"/>
                    <a:pt x="60218" y="96201"/>
                    <a:pt x="60218" y="97031"/>
                  </a:cubicBezTo>
                  <a:cubicBezTo>
                    <a:pt x="60218" y="104913"/>
                    <a:pt x="61537" y="112300"/>
                    <a:pt x="65000" y="118617"/>
                  </a:cubicBezTo>
                  <a:cubicBezTo>
                    <a:pt x="65040" y="118688"/>
                    <a:pt x="65020" y="118785"/>
                    <a:pt x="64953" y="118829"/>
                  </a:cubicBezTo>
                  <a:cubicBezTo>
                    <a:pt x="64886" y="118873"/>
                    <a:pt x="64803" y="118851"/>
                    <a:pt x="64760" y="118781"/>
                  </a:cubicBezTo>
                  <a:close/>
                  <a:moveTo>
                    <a:pt x="43860" y="106976"/>
                  </a:moveTo>
                  <a:cubicBezTo>
                    <a:pt x="43868" y="106782"/>
                    <a:pt x="43872" y="106592"/>
                    <a:pt x="43876" y="106397"/>
                  </a:cubicBezTo>
                  <a:cubicBezTo>
                    <a:pt x="44612" y="84899"/>
                    <a:pt x="52720" y="61657"/>
                    <a:pt x="63708" y="37614"/>
                  </a:cubicBezTo>
                  <a:cubicBezTo>
                    <a:pt x="67963" y="28306"/>
                    <a:pt x="72482" y="18878"/>
                    <a:pt x="76532" y="9481"/>
                  </a:cubicBezTo>
                  <a:cubicBezTo>
                    <a:pt x="77895" y="6322"/>
                    <a:pt x="79167" y="3154"/>
                    <a:pt x="80345" y="0"/>
                  </a:cubicBezTo>
                  <a:lnTo>
                    <a:pt x="80645" y="0"/>
                  </a:lnTo>
                  <a:cubicBezTo>
                    <a:pt x="79455" y="3199"/>
                    <a:pt x="78163" y="6410"/>
                    <a:pt x="76780" y="9618"/>
                  </a:cubicBezTo>
                  <a:cubicBezTo>
                    <a:pt x="72730" y="19024"/>
                    <a:pt x="68211" y="28452"/>
                    <a:pt x="63956" y="37756"/>
                  </a:cubicBezTo>
                  <a:cubicBezTo>
                    <a:pt x="52976" y="61785"/>
                    <a:pt x="44884" y="84992"/>
                    <a:pt x="44155" y="106406"/>
                  </a:cubicBezTo>
                  <a:cubicBezTo>
                    <a:pt x="44148" y="106600"/>
                    <a:pt x="44144" y="106790"/>
                    <a:pt x="44140" y="106985"/>
                  </a:cubicBezTo>
                  <a:cubicBezTo>
                    <a:pt x="44136" y="107069"/>
                    <a:pt x="44073" y="107135"/>
                    <a:pt x="43998" y="107135"/>
                  </a:cubicBezTo>
                  <a:cubicBezTo>
                    <a:pt x="43919" y="107131"/>
                    <a:pt x="43860" y="107060"/>
                    <a:pt x="43860" y="106976"/>
                  </a:cubicBezTo>
                  <a:close/>
                  <a:moveTo>
                    <a:pt x="25225" y="85743"/>
                  </a:moveTo>
                  <a:cubicBezTo>
                    <a:pt x="28645" y="75728"/>
                    <a:pt x="32994" y="65469"/>
                    <a:pt x="38006" y="55052"/>
                  </a:cubicBezTo>
                  <a:cubicBezTo>
                    <a:pt x="42572" y="45549"/>
                    <a:pt x="47548" y="35918"/>
                    <a:pt x="52165" y="26304"/>
                  </a:cubicBezTo>
                  <a:cubicBezTo>
                    <a:pt x="56408" y="17473"/>
                    <a:pt x="60111" y="8619"/>
                    <a:pt x="63125" y="0"/>
                  </a:cubicBezTo>
                  <a:lnTo>
                    <a:pt x="63420" y="0"/>
                  </a:lnTo>
                  <a:cubicBezTo>
                    <a:pt x="60399" y="8664"/>
                    <a:pt x="56676" y="17575"/>
                    <a:pt x="52409" y="26450"/>
                  </a:cubicBezTo>
                  <a:cubicBezTo>
                    <a:pt x="47792" y="36072"/>
                    <a:pt x="42816" y="45704"/>
                    <a:pt x="38250" y="55202"/>
                  </a:cubicBezTo>
                  <a:cubicBezTo>
                    <a:pt x="33243" y="65606"/>
                    <a:pt x="28901" y="75856"/>
                    <a:pt x="25485" y="85854"/>
                  </a:cubicBezTo>
                  <a:cubicBezTo>
                    <a:pt x="25458" y="85933"/>
                    <a:pt x="25379" y="85973"/>
                    <a:pt x="25308" y="85942"/>
                  </a:cubicBezTo>
                  <a:cubicBezTo>
                    <a:pt x="25233" y="85911"/>
                    <a:pt x="25198" y="85823"/>
                    <a:pt x="25225" y="85743"/>
                  </a:cubicBezTo>
                  <a:close/>
                  <a:moveTo>
                    <a:pt x="28085" y="89737"/>
                  </a:moveTo>
                  <a:cubicBezTo>
                    <a:pt x="31738" y="77358"/>
                    <a:pt x="36942" y="64586"/>
                    <a:pt x="43143" y="51562"/>
                  </a:cubicBezTo>
                  <a:cubicBezTo>
                    <a:pt x="47654" y="42103"/>
                    <a:pt x="52539" y="32507"/>
                    <a:pt x="57038" y="22942"/>
                  </a:cubicBezTo>
                  <a:cubicBezTo>
                    <a:pt x="60655" y="15251"/>
                    <a:pt x="63842" y="7546"/>
                    <a:pt x="66505" y="0"/>
                  </a:cubicBezTo>
                  <a:lnTo>
                    <a:pt x="66805" y="0"/>
                  </a:lnTo>
                  <a:cubicBezTo>
                    <a:pt x="64126" y="7594"/>
                    <a:pt x="60923" y="15348"/>
                    <a:pt x="57282" y="23088"/>
                  </a:cubicBezTo>
                  <a:cubicBezTo>
                    <a:pt x="52779" y="32662"/>
                    <a:pt x="47894" y="42253"/>
                    <a:pt x="43391" y="51712"/>
                  </a:cubicBezTo>
                  <a:cubicBezTo>
                    <a:pt x="37194" y="64723"/>
                    <a:pt x="31994" y="77482"/>
                    <a:pt x="28349" y="89834"/>
                  </a:cubicBezTo>
                  <a:cubicBezTo>
                    <a:pt x="28326" y="89918"/>
                    <a:pt x="28247" y="89962"/>
                    <a:pt x="28176" y="89932"/>
                  </a:cubicBezTo>
                  <a:cubicBezTo>
                    <a:pt x="28101" y="89905"/>
                    <a:pt x="28062" y="89817"/>
                    <a:pt x="28085" y="89737"/>
                  </a:cubicBezTo>
                  <a:close/>
                  <a:moveTo>
                    <a:pt x="31296" y="93886"/>
                  </a:moveTo>
                  <a:cubicBezTo>
                    <a:pt x="34866" y="79147"/>
                    <a:pt x="40878" y="63795"/>
                    <a:pt x="48288" y="48076"/>
                  </a:cubicBezTo>
                  <a:cubicBezTo>
                    <a:pt x="52732" y="38653"/>
                    <a:pt x="57523" y="29101"/>
                    <a:pt x="61912" y="19576"/>
                  </a:cubicBezTo>
                  <a:cubicBezTo>
                    <a:pt x="64929" y="13024"/>
                    <a:pt x="67616" y="6463"/>
                    <a:pt x="69921" y="0"/>
                  </a:cubicBezTo>
                  <a:lnTo>
                    <a:pt x="70220" y="0"/>
                  </a:lnTo>
                  <a:cubicBezTo>
                    <a:pt x="67904" y="6512"/>
                    <a:pt x="65197" y="13121"/>
                    <a:pt x="62160" y="19722"/>
                  </a:cubicBezTo>
                  <a:cubicBezTo>
                    <a:pt x="57767" y="29251"/>
                    <a:pt x="52976" y="38803"/>
                    <a:pt x="48532" y="48222"/>
                  </a:cubicBezTo>
                  <a:cubicBezTo>
                    <a:pt x="41130" y="63928"/>
                    <a:pt x="35126" y="79262"/>
                    <a:pt x="31564" y="93970"/>
                  </a:cubicBezTo>
                  <a:cubicBezTo>
                    <a:pt x="31544" y="94053"/>
                    <a:pt x="31470" y="94102"/>
                    <a:pt x="31395" y="94076"/>
                  </a:cubicBezTo>
                  <a:cubicBezTo>
                    <a:pt x="31320" y="94053"/>
                    <a:pt x="31277" y="93970"/>
                    <a:pt x="31296" y="93886"/>
                  </a:cubicBezTo>
                  <a:close/>
                  <a:moveTo>
                    <a:pt x="34929" y="98171"/>
                  </a:moveTo>
                  <a:cubicBezTo>
                    <a:pt x="38025" y="81087"/>
                    <a:pt x="44794" y="63084"/>
                    <a:pt x="53429" y="44586"/>
                  </a:cubicBezTo>
                  <a:cubicBezTo>
                    <a:pt x="57806" y="35202"/>
                    <a:pt x="62510" y="25695"/>
                    <a:pt x="66785" y="16214"/>
                  </a:cubicBezTo>
                  <a:cubicBezTo>
                    <a:pt x="69228" y="10793"/>
                    <a:pt x="71430" y="5368"/>
                    <a:pt x="73368" y="0"/>
                  </a:cubicBezTo>
                  <a:lnTo>
                    <a:pt x="73668" y="0"/>
                  </a:lnTo>
                  <a:cubicBezTo>
                    <a:pt x="71717" y="5416"/>
                    <a:pt x="69499" y="10886"/>
                    <a:pt x="67033" y="16351"/>
                  </a:cubicBezTo>
                  <a:cubicBezTo>
                    <a:pt x="62755" y="25841"/>
                    <a:pt x="58051" y="35352"/>
                    <a:pt x="53674" y="44732"/>
                  </a:cubicBezTo>
                  <a:cubicBezTo>
                    <a:pt x="45046" y="63216"/>
                    <a:pt x="38289" y="81197"/>
                    <a:pt x="35201" y="98233"/>
                  </a:cubicBezTo>
                  <a:cubicBezTo>
                    <a:pt x="35189" y="98321"/>
                    <a:pt x="35114" y="98374"/>
                    <a:pt x="35039" y="98357"/>
                  </a:cubicBezTo>
                  <a:cubicBezTo>
                    <a:pt x="34964" y="98339"/>
                    <a:pt x="34913" y="98259"/>
                    <a:pt x="34929" y="98171"/>
                  </a:cubicBezTo>
                  <a:close/>
                  <a:moveTo>
                    <a:pt x="39081" y="102562"/>
                  </a:moveTo>
                  <a:cubicBezTo>
                    <a:pt x="41228" y="83159"/>
                    <a:pt x="48706" y="62452"/>
                    <a:pt x="58567" y="41104"/>
                  </a:cubicBezTo>
                  <a:cubicBezTo>
                    <a:pt x="62885" y="31752"/>
                    <a:pt x="67498" y="22288"/>
                    <a:pt x="71662" y="12847"/>
                  </a:cubicBezTo>
                  <a:cubicBezTo>
                    <a:pt x="73549" y="8562"/>
                    <a:pt x="75279" y="4268"/>
                    <a:pt x="76847" y="0"/>
                  </a:cubicBezTo>
                  <a:lnTo>
                    <a:pt x="77146" y="0"/>
                  </a:lnTo>
                  <a:cubicBezTo>
                    <a:pt x="75567" y="4312"/>
                    <a:pt x="73817" y="8650"/>
                    <a:pt x="71911" y="12984"/>
                  </a:cubicBezTo>
                  <a:cubicBezTo>
                    <a:pt x="67746" y="22434"/>
                    <a:pt x="63129" y="31902"/>
                    <a:pt x="58815" y="41246"/>
                  </a:cubicBezTo>
                  <a:cubicBezTo>
                    <a:pt x="48958" y="62580"/>
                    <a:pt x="41492" y="83256"/>
                    <a:pt x="39357" y="102598"/>
                  </a:cubicBezTo>
                  <a:cubicBezTo>
                    <a:pt x="39349" y="102686"/>
                    <a:pt x="39278" y="102744"/>
                    <a:pt x="39203" y="102735"/>
                  </a:cubicBezTo>
                  <a:cubicBezTo>
                    <a:pt x="39128" y="102726"/>
                    <a:pt x="39073" y="102646"/>
                    <a:pt x="39081" y="102562"/>
                  </a:cubicBezTo>
                  <a:close/>
                  <a:moveTo>
                    <a:pt x="1788" y="37137"/>
                  </a:moveTo>
                  <a:cubicBezTo>
                    <a:pt x="2879" y="34924"/>
                    <a:pt x="3915" y="32724"/>
                    <a:pt x="4893" y="30537"/>
                  </a:cubicBezTo>
                  <a:cubicBezTo>
                    <a:pt x="9656" y="19890"/>
                    <a:pt x="12851" y="9379"/>
                    <a:pt x="13438" y="0"/>
                  </a:cubicBezTo>
                  <a:lnTo>
                    <a:pt x="13717" y="0"/>
                  </a:lnTo>
                  <a:cubicBezTo>
                    <a:pt x="13126" y="9450"/>
                    <a:pt x="9920" y="19996"/>
                    <a:pt x="5141" y="30678"/>
                  </a:cubicBezTo>
                  <a:cubicBezTo>
                    <a:pt x="4164" y="32865"/>
                    <a:pt x="3124" y="35070"/>
                    <a:pt x="2032" y="37287"/>
                  </a:cubicBezTo>
                  <a:cubicBezTo>
                    <a:pt x="1997" y="37362"/>
                    <a:pt x="1910" y="37389"/>
                    <a:pt x="1843" y="37349"/>
                  </a:cubicBezTo>
                  <a:cubicBezTo>
                    <a:pt x="1776" y="37305"/>
                    <a:pt x="1753" y="37212"/>
                    <a:pt x="1788" y="37137"/>
                  </a:cubicBezTo>
                  <a:close/>
                  <a:moveTo>
                    <a:pt x="2722" y="40716"/>
                  </a:moveTo>
                  <a:cubicBezTo>
                    <a:pt x="5050" y="36218"/>
                    <a:pt x="7205" y="31761"/>
                    <a:pt x="9116" y="27365"/>
                  </a:cubicBezTo>
                  <a:cubicBezTo>
                    <a:pt x="13241" y="17884"/>
                    <a:pt x="16125" y="8535"/>
                    <a:pt x="17027" y="0"/>
                  </a:cubicBezTo>
                  <a:lnTo>
                    <a:pt x="17306" y="0"/>
                  </a:lnTo>
                  <a:cubicBezTo>
                    <a:pt x="16404" y="8593"/>
                    <a:pt x="13505" y="17985"/>
                    <a:pt x="9368" y="27502"/>
                  </a:cubicBezTo>
                  <a:cubicBezTo>
                    <a:pt x="7453" y="31902"/>
                    <a:pt x="5294" y="36368"/>
                    <a:pt x="2962" y="40875"/>
                  </a:cubicBezTo>
                  <a:cubicBezTo>
                    <a:pt x="2923" y="40950"/>
                    <a:pt x="2840" y="40972"/>
                    <a:pt x="2773" y="40932"/>
                  </a:cubicBezTo>
                  <a:cubicBezTo>
                    <a:pt x="2706" y="40888"/>
                    <a:pt x="2682" y="40791"/>
                    <a:pt x="2722" y="40716"/>
                  </a:cubicBezTo>
                  <a:close/>
                  <a:moveTo>
                    <a:pt x="16251" y="71407"/>
                  </a:moveTo>
                  <a:cubicBezTo>
                    <a:pt x="16645" y="70603"/>
                    <a:pt x="17039" y="69803"/>
                    <a:pt x="17440" y="68999"/>
                  </a:cubicBezTo>
                  <a:cubicBezTo>
                    <a:pt x="22263" y="59346"/>
                    <a:pt x="27597" y="49547"/>
                    <a:pt x="32671" y="39766"/>
                  </a:cubicBezTo>
                  <a:cubicBezTo>
                    <a:pt x="39656" y="26296"/>
                    <a:pt x="45708" y="12750"/>
                    <a:pt x="49955" y="0"/>
                  </a:cubicBezTo>
                  <a:lnTo>
                    <a:pt x="50250" y="0"/>
                  </a:lnTo>
                  <a:cubicBezTo>
                    <a:pt x="45995" y="12808"/>
                    <a:pt x="39920" y="26402"/>
                    <a:pt x="32912" y="39920"/>
                  </a:cubicBezTo>
                  <a:cubicBezTo>
                    <a:pt x="27837" y="49706"/>
                    <a:pt x="22503" y="59505"/>
                    <a:pt x="17681" y="69154"/>
                  </a:cubicBezTo>
                  <a:cubicBezTo>
                    <a:pt x="17283" y="69954"/>
                    <a:pt x="16889" y="70758"/>
                    <a:pt x="16495" y="71553"/>
                  </a:cubicBezTo>
                  <a:cubicBezTo>
                    <a:pt x="16459" y="71632"/>
                    <a:pt x="16373" y="71659"/>
                    <a:pt x="16306" y="71615"/>
                  </a:cubicBezTo>
                  <a:cubicBezTo>
                    <a:pt x="16239" y="71575"/>
                    <a:pt x="16215" y="71482"/>
                    <a:pt x="16251" y="71407"/>
                  </a:cubicBezTo>
                  <a:close/>
                  <a:moveTo>
                    <a:pt x="2355" y="7652"/>
                  </a:moveTo>
                  <a:cubicBezTo>
                    <a:pt x="2076" y="11487"/>
                    <a:pt x="1359" y="15507"/>
                    <a:pt x="275" y="19642"/>
                  </a:cubicBezTo>
                  <a:cubicBezTo>
                    <a:pt x="252" y="19726"/>
                    <a:pt x="173" y="19775"/>
                    <a:pt x="102" y="19748"/>
                  </a:cubicBezTo>
                  <a:cubicBezTo>
                    <a:pt x="27" y="19726"/>
                    <a:pt x="-16" y="19638"/>
                    <a:pt x="7" y="19558"/>
                  </a:cubicBezTo>
                  <a:cubicBezTo>
                    <a:pt x="1087" y="15436"/>
                    <a:pt x="1800" y="11438"/>
                    <a:pt x="2076" y="7625"/>
                  </a:cubicBezTo>
                  <a:cubicBezTo>
                    <a:pt x="2084" y="7541"/>
                    <a:pt x="2151" y="7480"/>
                    <a:pt x="2229" y="7484"/>
                  </a:cubicBezTo>
                  <a:cubicBezTo>
                    <a:pt x="2304" y="7493"/>
                    <a:pt x="2359" y="7568"/>
                    <a:pt x="2355" y="7652"/>
                  </a:cubicBezTo>
                  <a:close/>
                  <a:moveTo>
                    <a:pt x="6240" y="0"/>
                  </a:moveTo>
                  <a:cubicBezTo>
                    <a:pt x="6260" y="579"/>
                    <a:pt x="6271" y="1162"/>
                    <a:pt x="6271" y="1750"/>
                  </a:cubicBezTo>
                  <a:cubicBezTo>
                    <a:pt x="6271" y="9856"/>
                    <a:pt x="4109" y="18904"/>
                    <a:pt x="488" y="28231"/>
                  </a:cubicBezTo>
                  <a:cubicBezTo>
                    <a:pt x="456" y="28306"/>
                    <a:pt x="374" y="28345"/>
                    <a:pt x="303" y="28310"/>
                  </a:cubicBezTo>
                  <a:cubicBezTo>
                    <a:pt x="232" y="28275"/>
                    <a:pt x="200" y="28182"/>
                    <a:pt x="232" y="28102"/>
                  </a:cubicBezTo>
                  <a:cubicBezTo>
                    <a:pt x="3845" y="18807"/>
                    <a:pt x="5996" y="9795"/>
                    <a:pt x="5996" y="1750"/>
                  </a:cubicBezTo>
                  <a:cubicBezTo>
                    <a:pt x="5996" y="1162"/>
                    <a:pt x="5984" y="579"/>
                    <a:pt x="5960" y="0"/>
                  </a:cubicBezTo>
                  <a:close/>
                  <a:moveTo>
                    <a:pt x="3730" y="44042"/>
                  </a:moveTo>
                  <a:cubicBezTo>
                    <a:pt x="7323" y="37327"/>
                    <a:pt x="10593" y="30683"/>
                    <a:pt x="13335" y="24197"/>
                  </a:cubicBezTo>
                  <a:cubicBezTo>
                    <a:pt x="16865" y="15856"/>
                    <a:pt x="19426" y="7639"/>
                    <a:pt x="20521" y="0"/>
                  </a:cubicBezTo>
                  <a:lnTo>
                    <a:pt x="20801" y="0"/>
                  </a:lnTo>
                  <a:cubicBezTo>
                    <a:pt x="19706" y="7692"/>
                    <a:pt x="17129" y="15953"/>
                    <a:pt x="13587" y="24330"/>
                  </a:cubicBezTo>
                  <a:cubicBezTo>
                    <a:pt x="10838" y="30828"/>
                    <a:pt x="7564" y="37482"/>
                    <a:pt x="3971" y="44201"/>
                  </a:cubicBezTo>
                  <a:cubicBezTo>
                    <a:pt x="3931" y="44277"/>
                    <a:pt x="3845" y="44299"/>
                    <a:pt x="3778" y="44254"/>
                  </a:cubicBezTo>
                  <a:cubicBezTo>
                    <a:pt x="3711" y="44210"/>
                    <a:pt x="3691" y="44113"/>
                    <a:pt x="3730" y="44042"/>
                  </a:cubicBezTo>
                  <a:close/>
                  <a:moveTo>
                    <a:pt x="945" y="33108"/>
                  </a:moveTo>
                  <a:cubicBezTo>
                    <a:pt x="6224" y="21476"/>
                    <a:pt x="9608" y="10015"/>
                    <a:pt x="9754" y="0"/>
                  </a:cubicBezTo>
                  <a:lnTo>
                    <a:pt x="10034" y="0"/>
                  </a:lnTo>
                  <a:cubicBezTo>
                    <a:pt x="9884" y="10091"/>
                    <a:pt x="6484" y="21586"/>
                    <a:pt x="1193" y="33249"/>
                  </a:cubicBezTo>
                  <a:cubicBezTo>
                    <a:pt x="1158" y="33324"/>
                    <a:pt x="1075" y="33355"/>
                    <a:pt x="1008" y="33316"/>
                  </a:cubicBezTo>
                  <a:cubicBezTo>
                    <a:pt x="937" y="33276"/>
                    <a:pt x="910" y="33183"/>
                    <a:pt x="945" y="33108"/>
                  </a:cubicBezTo>
                  <a:close/>
                  <a:moveTo>
                    <a:pt x="11279" y="62147"/>
                  </a:moveTo>
                  <a:cubicBezTo>
                    <a:pt x="13532" y="58056"/>
                    <a:pt x="15805" y="53952"/>
                    <a:pt x="18051" y="49856"/>
                  </a:cubicBezTo>
                  <a:lnTo>
                    <a:pt x="18051" y="49856"/>
                  </a:lnTo>
                  <a:cubicBezTo>
                    <a:pt x="26317" y="34668"/>
                    <a:pt x="33751" y="19417"/>
                    <a:pt x="38675" y="5160"/>
                  </a:cubicBezTo>
                  <a:cubicBezTo>
                    <a:pt x="39274" y="3433"/>
                    <a:pt x="39830" y="1710"/>
                    <a:pt x="40338" y="0"/>
                  </a:cubicBezTo>
                  <a:lnTo>
                    <a:pt x="40633" y="0"/>
                  </a:lnTo>
                  <a:cubicBezTo>
                    <a:pt x="40113" y="1745"/>
                    <a:pt x="39546" y="3508"/>
                    <a:pt x="38935" y="5275"/>
                  </a:cubicBezTo>
                  <a:cubicBezTo>
                    <a:pt x="33999" y="19558"/>
                    <a:pt x="26561" y="34822"/>
                    <a:pt x="18291" y="50020"/>
                  </a:cubicBezTo>
                  <a:lnTo>
                    <a:pt x="18287" y="50020"/>
                  </a:lnTo>
                  <a:cubicBezTo>
                    <a:pt x="16042" y="54115"/>
                    <a:pt x="13765" y="58220"/>
                    <a:pt x="11515" y="62311"/>
                  </a:cubicBezTo>
                  <a:cubicBezTo>
                    <a:pt x="11476" y="62381"/>
                    <a:pt x="11389" y="62403"/>
                    <a:pt x="11326" y="62359"/>
                  </a:cubicBezTo>
                  <a:cubicBezTo>
                    <a:pt x="11259" y="62315"/>
                    <a:pt x="11239" y="62218"/>
                    <a:pt x="11279" y="62147"/>
                  </a:cubicBezTo>
                  <a:close/>
                  <a:moveTo>
                    <a:pt x="9841" y="59196"/>
                  </a:moveTo>
                  <a:cubicBezTo>
                    <a:pt x="10952" y="57203"/>
                    <a:pt x="12067" y="55211"/>
                    <a:pt x="13178" y="53218"/>
                  </a:cubicBezTo>
                  <a:lnTo>
                    <a:pt x="13178" y="53223"/>
                  </a:lnTo>
                  <a:cubicBezTo>
                    <a:pt x="21616" y="37981"/>
                    <a:pt x="29303" y="22677"/>
                    <a:pt x="34452" y="8332"/>
                  </a:cubicBezTo>
                  <a:cubicBezTo>
                    <a:pt x="35457" y="5531"/>
                    <a:pt x="36355" y="2744"/>
                    <a:pt x="37123" y="0"/>
                  </a:cubicBezTo>
                  <a:lnTo>
                    <a:pt x="37415" y="0"/>
                  </a:lnTo>
                  <a:cubicBezTo>
                    <a:pt x="36639" y="2783"/>
                    <a:pt x="35728" y="5606"/>
                    <a:pt x="34708" y="8452"/>
                  </a:cubicBezTo>
                  <a:cubicBezTo>
                    <a:pt x="29551" y="22819"/>
                    <a:pt x="21857" y="38136"/>
                    <a:pt x="13414" y="53386"/>
                  </a:cubicBezTo>
                  <a:lnTo>
                    <a:pt x="13414" y="53386"/>
                  </a:lnTo>
                  <a:cubicBezTo>
                    <a:pt x="12303" y="55379"/>
                    <a:pt x="11188" y="57371"/>
                    <a:pt x="10077" y="59364"/>
                  </a:cubicBezTo>
                  <a:cubicBezTo>
                    <a:pt x="10034" y="59435"/>
                    <a:pt x="9951" y="59457"/>
                    <a:pt x="9884" y="59412"/>
                  </a:cubicBezTo>
                  <a:cubicBezTo>
                    <a:pt x="9821" y="59364"/>
                    <a:pt x="9801" y="59267"/>
                    <a:pt x="9841" y="59196"/>
                  </a:cubicBezTo>
                  <a:close/>
                  <a:moveTo>
                    <a:pt x="4814" y="47214"/>
                  </a:moveTo>
                  <a:cubicBezTo>
                    <a:pt x="9667" y="38326"/>
                    <a:pt x="14064" y="29534"/>
                    <a:pt x="17563" y="21021"/>
                  </a:cubicBezTo>
                  <a:cubicBezTo>
                    <a:pt x="20517" y="13815"/>
                    <a:pt x="22759" y="6711"/>
                    <a:pt x="23949" y="0"/>
                  </a:cubicBezTo>
                  <a:lnTo>
                    <a:pt x="24229" y="0"/>
                  </a:lnTo>
                  <a:cubicBezTo>
                    <a:pt x="23039" y="6759"/>
                    <a:pt x="20785" y="13908"/>
                    <a:pt x="17815" y="21153"/>
                  </a:cubicBezTo>
                  <a:cubicBezTo>
                    <a:pt x="14312" y="29680"/>
                    <a:pt x="9908" y="38480"/>
                    <a:pt x="5050" y="47374"/>
                  </a:cubicBezTo>
                  <a:cubicBezTo>
                    <a:pt x="5011" y="47449"/>
                    <a:pt x="4924" y="47471"/>
                    <a:pt x="4857" y="47427"/>
                  </a:cubicBezTo>
                  <a:cubicBezTo>
                    <a:pt x="4794" y="47382"/>
                    <a:pt x="4774" y="47285"/>
                    <a:pt x="4814" y="47210"/>
                  </a:cubicBezTo>
                  <a:close/>
                  <a:moveTo>
                    <a:pt x="14474" y="68226"/>
                  </a:moveTo>
                  <a:cubicBezTo>
                    <a:pt x="18764" y="59916"/>
                    <a:pt x="23358" y="51509"/>
                    <a:pt x="27798" y="43123"/>
                  </a:cubicBezTo>
                  <a:lnTo>
                    <a:pt x="27798" y="43123"/>
                  </a:lnTo>
                  <a:cubicBezTo>
                    <a:pt x="35504" y="28465"/>
                    <a:pt x="42249" y="13744"/>
                    <a:pt x="46736" y="0"/>
                  </a:cubicBezTo>
                  <a:lnTo>
                    <a:pt x="47031" y="0"/>
                  </a:lnTo>
                  <a:cubicBezTo>
                    <a:pt x="42536" y="13806"/>
                    <a:pt x="35768" y="28575"/>
                    <a:pt x="28038" y="43283"/>
                  </a:cubicBezTo>
                  <a:lnTo>
                    <a:pt x="28038" y="43283"/>
                  </a:lnTo>
                  <a:cubicBezTo>
                    <a:pt x="23594" y="51668"/>
                    <a:pt x="19001" y="60075"/>
                    <a:pt x="14714" y="68381"/>
                  </a:cubicBezTo>
                  <a:cubicBezTo>
                    <a:pt x="14675" y="68456"/>
                    <a:pt x="14588" y="68482"/>
                    <a:pt x="14525" y="68438"/>
                  </a:cubicBezTo>
                  <a:cubicBezTo>
                    <a:pt x="14458" y="68399"/>
                    <a:pt x="14434" y="68301"/>
                    <a:pt x="14474" y="68226"/>
                  </a:cubicBezTo>
                  <a:close/>
                  <a:moveTo>
                    <a:pt x="12819" y="65147"/>
                  </a:moveTo>
                  <a:cubicBezTo>
                    <a:pt x="16140" y="58949"/>
                    <a:pt x="19572" y="52715"/>
                    <a:pt x="22928" y="46490"/>
                  </a:cubicBezTo>
                  <a:lnTo>
                    <a:pt x="22928" y="46490"/>
                  </a:lnTo>
                  <a:cubicBezTo>
                    <a:pt x="31021" y="31354"/>
                    <a:pt x="38195" y="16156"/>
                    <a:pt x="42895" y="1988"/>
                  </a:cubicBezTo>
                  <a:cubicBezTo>
                    <a:pt x="43115" y="1325"/>
                    <a:pt x="43332" y="663"/>
                    <a:pt x="43537" y="0"/>
                  </a:cubicBezTo>
                  <a:lnTo>
                    <a:pt x="43832" y="0"/>
                  </a:lnTo>
                  <a:cubicBezTo>
                    <a:pt x="43616" y="698"/>
                    <a:pt x="43387" y="1396"/>
                    <a:pt x="43155" y="2094"/>
                  </a:cubicBezTo>
                  <a:cubicBezTo>
                    <a:pt x="38447" y="16293"/>
                    <a:pt x="31265" y="31504"/>
                    <a:pt x="23165" y="46649"/>
                  </a:cubicBezTo>
                  <a:lnTo>
                    <a:pt x="23165" y="46649"/>
                  </a:lnTo>
                  <a:cubicBezTo>
                    <a:pt x="19808" y="52878"/>
                    <a:pt x="16377" y="59112"/>
                    <a:pt x="13059" y="65310"/>
                  </a:cubicBezTo>
                  <a:cubicBezTo>
                    <a:pt x="13020" y="65381"/>
                    <a:pt x="12933" y="65408"/>
                    <a:pt x="12866" y="65363"/>
                  </a:cubicBezTo>
                  <a:cubicBezTo>
                    <a:pt x="12803" y="65319"/>
                    <a:pt x="12780" y="65222"/>
                    <a:pt x="12819" y="65147"/>
                  </a:cubicBezTo>
                  <a:close/>
                  <a:moveTo>
                    <a:pt x="8486" y="56267"/>
                  </a:moveTo>
                  <a:cubicBezTo>
                    <a:pt x="17023" y="41078"/>
                    <a:pt x="24898" y="25832"/>
                    <a:pt x="30229" y="11500"/>
                  </a:cubicBezTo>
                  <a:cubicBezTo>
                    <a:pt x="31675" y="7621"/>
                    <a:pt x="32912" y="3769"/>
                    <a:pt x="33885" y="0"/>
                  </a:cubicBezTo>
                  <a:lnTo>
                    <a:pt x="34176" y="0"/>
                  </a:lnTo>
                  <a:cubicBezTo>
                    <a:pt x="33195" y="3808"/>
                    <a:pt x="31946" y="7700"/>
                    <a:pt x="30485" y="11624"/>
                  </a:cubicBezTo>
                  <a:cubicBezTo>
                    <a:pt x="25146" y="25977"/>
                    <a:pt x="17263" y="41237"/>
                    <a:pt x="8722" y="56435"/>
                  </a:cubicBezTo>
                  <a:cubicBezTo>
                    <a:pt x="8679" y="56505"/>
                    <a:pt x="8596" y="56528"/>
                    <a:pt x="8529" y="56483"/>
                  </a:cubicBezTo>
                  <a:cubicBezTo>
                    <a:pt x="8466" y="56435"/>
                    <a:pt x="8446" y="56342"/>
                    <a:pt x="8486" y="56267"/>
                  </a:cubicBezTo>
                  <a:close/>
                  <a:moveTo>
                    <a:pt x="5968" y="50289"/>
                  </a:moveTo>
                  <a:cubicBezTo>
                    <a:pt x="12071" y="39262"/>
                    <a:pt x="17610" y="28337"/>
                    <a:pt x="21786" y="17848"/>
                  </a:cubicBezTo>
                  <a:cubicBezTo>
                    <a:pt x="24205" y="11761"/>
                    <a:pt x="26116" y="5752"/>
                    <a:pt x="27305" y="0"/>
                  </a:cubicBezTo>
                  <a:lnTo>
                    <a:pt x="27593" y="0"/>
                  </a:lnTo>
                  <a:cubicBezTo>
                    <a:pt x="26391" y="5801"/>
                    <a:pt x="24477" y="11849"/>
                    <a:pt x="22038" y="17977"/>
                  </a:cubicBezTo>
                  <a:cubicBezTo>
                    <a:pt x="17858" y="28482"/>
                    <a:pt x="12311" y="39421"/>
                    <a:pt x="6204" y="50453"/>
                  </a:cubicBezTo>
                  <a:cubicBezTo>
                    <a:pt x="6165" y="50528"/>
                    <a:pt x="6078" y="50550"/>
                    <a:pt x="6011" y="50506"/>
                  </a:cubicBezTo>
                  <a:cubicBezTo>
                    <a:pt x="5948" y="50457"/>
                    <a:pt x="5929" y="50364"/>
                    <a:pt x="5968" y="50289"/>
                  </a:cubicBezTo>
                  <a:close/>
                  <a:moveTo>
                    <a:pt x="7193" y="53302"/>
                  </a:moveTo>
                  <a:cubicBezTo>
                    <a:pt x="14525" y="40172"/>
                    <a:pt x="21223" y="27095"/>
                    <a:pt x="26009" y="14676"/>
                  </a:cubicBezTo>
                  <a:cubicBezTo>
                    <a:pt x="27924" y="9693"/>
                    <a:pt x="29496" y="4771"/>
                    <a:pt x="30615" y="0"/>
                  </a:cubicBezTo>
                  <a:lnTo>
                    <a:pt x="30906" y="0"/>
                  </a:lnTo>
                  <a:cubicBezTo>
                    <a:pt x="29780" y="4816"/>
                    <a:pt x="28192" y="9777"/>
                    <a:pt x="26261" y="14800"/>
                  </a:cubicBezTo>
                  <a:cubicBezTo>
                    <a:pt x="21471" y="27245"/>
                    <a:pt x="14765" y="40331"/>
                    <a:pt x="7430" y="53466"/>
                  </a:cubicBezTo>
                  <a:cubicBezTo>
                    <a:pt x="7386" y="53541"/>
                    <a:pt x="7304" y="53563"/>
                    <a:pt x="7237" y="53514"/>
                  </a:cubicBezTo>
                  <a:cubicBezTo>
                    <a:pt x="7174" y="53470"/>
                    <a:pt x="7154" y="53373"/>
                    <a:pt x="7193" y="53302"/>
                  </a:cubicBezTo>
                  <a:close/>
                  <a:moveTo>
                    <a:pt x="81421" y="118701"/>
                  </a:moveTo>
                  <a:cubicBezTo>
                    <a:pt x="79522" y="116797"/>
                    <a:pt x="77859" y="114721"/>
                    <a:pt x="76461" y="112476"/>
                  </a:cubicBezTo>
                  <a:cubicBezTo>
                    <a:pt x="72265" y="105739"/>
                    <a:pt x="70677" y="97694"/>
                    <a:pt x="70677" y="89097"/>
                  </a:cubicBezTo>
                  <a:cubicBezTo>
                    <a:pt x="70677" y="88270"/>
                    <a:pt x="70693" y="87440"/>
                    <a:pt x="70721" y="86605"/>
                  </a:cubicBezTo>
                  <a:cubicBezTo>
                    <a:pt x="71406" y="67153"/>
                    <a:pt x="78364" y="46410"/>
                    <a:pt x="87342" y="25041"/>
                  </a:cubicBezTo>
                  <a:lnTo>
                    <a:pt x="87342" y="25774"/>
                  </a:lnTo>
                  <a:cubicBezTo>
                    <a:pt x="78490" y="46914"/>
                    <a:pt x="71674" y="67422"/>
                    <a:pt x="71000" y="86618"/>
                  </a:cubicBezTo>
                  <a:cubicBezTo>
                    <a:pt x="70969" y="87449"/>
                    <a:pt x="70957" y="88275"/>
                    <a:pt x="70957" y="89097"/>
                  </a:cubicBezTo>
                  <a:cubicBezTo>
                    <a:pt x="70957" y="97654"/>
                    <a:pt x="72533" y="105628"/>
                    <a:pt x="76689" y="112295"/>
                  </a:cubicBezTo>
                  <a:cubicBezTo>
                    <a:pt x="78076" y="114522"/>
                    <a:pt x="79719" y="116581"/>
                    <a:pt x="81606" y="118467"/>
                  </a:cubicBezTo>
                  <a:cubicBezTo>
                    <a:pt x="81665" y="118524"/>
                    <a:pt x="81669" y="118622"/>
                    <a:pt x="81618" y="118688"/>
                  </a:cubicBezTo>
                  <a:cubicBezTo>
                    <a:pt x="81567" y="118750"/>
                    <a:pt x="81480" y="118759"/>
                    <a:pt x="81421" y="118701"/>
                  </a:cubicBezTo>
                  <a:close/>
                  <a:moveTo>
                    <a:pt x="87342" y="115339"/>
                  </a:moveTo>
                  <a:cubicBezTo>
                    <a:pt x="85128" y="113188"/>
                    <a:pt x="83217" y="110815"/>
                    <a:pt x="81649" y="108222"/>
                  </a:cubicBezTo>
                  <a:cubicBezTo>
                    <a:pt x="77599" y="101533"/>
                    <a:pt x="76043" y="93607"/>
                    <a:pt x="76043" y="85129"/>
                  </a:cubicBezTo>
                  <a:cubicBezTo>
                    <a:pt x="76043" y="84307"/>
                    <a:pt x="76059" y="83477"/>
                    <a:pt x="76087" y="82646"/>
                  </a:cubicBezTo>
                  <a:cubicBezTo>
                    <a:pt x="76630" y="67298"/>
                    <a:pt x="81114" y="51160"/>
                    <a:pt x="87342" y="34562"/>
                  </a:cubicBezTo>
                  <a:lnTo>
                    <a:pt x="87342" y="35366"/>
                  </a:lnTo>
                  <a:cubicBezTo>
                    <a:pt x="81255" y="51708"/>
                    <a:pt x="76898" y="67581"/>
                    <a:pt x="76366" y="82655"/>
                  </a:cubicBezTo>
                  <a:cubicBezTo>
                    <a:pt x="76335" y="83486"/>
                    <a:pt x="76323" y="84312"/>
                    <a:pt x="76323" y="85129"/>
                  </a:cubicBezTo>
                  <a:cubicBezTo>
                    <a:pt x="76323" y="93563"/>
                    <a:pt x="77871" y="101427"/>
                    <a:pt x="81878" y="108045"/>
                  </a:cubicBezTo>
                  <a:cubicBezTo>
                    <a:pt x="83391" y="110546"/>
                    <a:pt x="85223" y="112839"/>
                    <a:pt x="87342" y="114928"/>
                  </a:cubicBezTo>
                  <a:close/>
                </a:path>
              </a:pathLst>
            </a:custGeom>
            <a:solidFill>
              <a:srgbClr val="5AD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2"/>
            <p:cNvSpPr/>
            <p:nvPr/>
          </p:nvSpPr>
          <p:spPr>
            <a:xfrm>
              <a:off x="-50" y="0"/>
              <a:ext cx="3001025" cy="1144600"/>
            </a:xfrm>
            <a:custGeom>
              <a:avLst/>
              <a:gdLst/>
              <a:ahLst/>
              <a:cxnLst/>
              <a:rect l="l" t="t" r="r" b="b"/>
              <a:pathLst>
                <a:path w="120041" h="45784" extrusionOk="0">
                  <a:moveTo>
                    <a:pt x="68726" y="37614"/>
                  </a:moveTo>
                  <a:cubicBezTo>
                    <a:pt x="64022" y="32132"/>
                    <a:pt x="59609" y="26486"/>
                    <a:pt x="55327" y="20610"/>
                  </a:cubicBezTo>
                  <a:cubicBezTo>
                    <a:pt x="50493" y="13983"/>
                    <a:pt x="45801" y="7073"/>
                    <a:pt x="41022" y="0"/>
                  </a:cubicBezTo>
                  <a:lnTo>
                    <a:pt x="41373" y="0"/>
                  </a:lnTo>
                  <a:cubicBezTo>
                    <a:pt x="46108" y="7007"/>
                    <a:pt x="50753" y="13850"/>
                    <a:pt x="55540" y="20411"/>
                  </a:cubicBezTo>
                  <a:cubicBezTo>
                    <a:pt x="59822" y="26282"/>
                    <a:pt x="64227" y="31920"/>
                    <a:pt x="68927" y="37398"/>
                  </a:cubicBezTo>
                  <a:cubicBezTo>
                    <a:pt x="68978" y="37460"/>
                    <a:pt x="68978" y="37557"/>
                    <a:pt x="68923" y="37619"/>
                  </a:cubicBezTo>
                  <a:cubicBezTo>
                    <a:pt x="68868" y="37676"/>
                    <a:pt x="68781" y="37676"/>
                    <a:pt x="68726" y="37614"/>
                  </a:cubicBezTo>
                  <a:close/>
                  <a:moveTo>
                    <a:pt x="38891" y="45704"/>
                  </a:moveTo>
                  <a:cubicBezTo>
                    <a:pt x="31831" y="30621"/>
                    <a:pt x="25058" y="14972"/>
                    <a:pt x="16210" y="0"/>
                  </a:cubicBezTo>
                  <a:lnTo>
                    <a:pt x="16541" y="0"/>
                  </a:lnTo>
                  <a:cubicBezTo>
                    <a:pt x="25358" y="14946"/>
                    <a:pt x="32106" y="30537"/>
                    <a:pt x="39135" y="45558"/>
                  </a:cubicBezTo>
                  <a:cubicBezTo>
                    <a:pt x="39170" y="45633"/>
                    <a:pt x="39143" y="45726"/>
                    <a:pt x="39076" y="45765"/>
                  </a:cubicBezTo>
                  <a:cubicBezTo>
                    <a:pt x="39009" y="45805"/>
                    <a:pt x="38926" y="45779"/>
                    <a:pt x="38891" y="45699"/>
                  </a:cubicBezTo>
                  <a:close/>
                  <a:moveTo>
                    <a:pt x="77433" y="39492"/>
                  </a:moveTo>
                  <a:cubicBezTo>
                    <a:pt x="70140" y="32039"/>
                    <a:pt x="63573" y="24338"/>
                    <a:pt x="57253" y="16130"/>
                  </a:cubicBezTo>
                  <a:cubicBezTo>
                    <a:pt x="53231" y="10917"/>
                    <a:pt x="49287" y="5527"/>
                    <a:pt x="45320" y="0"/>
                  </a:cubicBezTo>
                  <a:lnTo>
                    <a:pt x="45675" y="0"/>
                  </a:lnTo>
                  <a:cubicBezTo>
                    <a:pt x="49599" y="5456"/>
                    <a:pt x="53491" y="10780"/>
                    <a:pt x="57462" y="15927"/>
                  </a:cubicBezTo>
                  <a:cubicBezTo>
                    <a:pt x="63778" y="24126"/>
                    <a:pt x="70337" y="31818"/>
                    <a:pt x="77618" y="39262"/>
                  </a:cubicBezTo>
                  <a:cubicBezTo>
                    <a:pt x="77677" y="39320"/>
                    <a:pt x="77681" y="39417"/>
                    <a:pt x="77626" y="39483"/>
                  </a:cubicBezTo>
                  <a:cubicBezTo>
                    <a:pt x="77574" y="39545"/>
                    <a:pt x="77488" y="39549"/>
                    <a:pt x="77433" y="39492"/>
                  </a:cubicBezTo>
                  <a:close/>
                  <a:moveTo>
                    <a:pt x="109210" y="35953"/>
                  </a:moveTo>
                  <a:cubicBezTo>
                    <a:pt x="102780" y="31341"/>
                    <a:pt x="96642" y="26773"/>
                    <a:pt x="90894" y="22121"/>
                  </a:cubicBezTo>
                  <a:lnTo>
                    <a:pt x="90894" y="22121"/>
                  </a:lnTo>
                  <a:cubicBezTo>
                    <a:pt x="82207" y="15047"/>
                    <a:pt x="74289" y="7842"/>
                    <a:pt x="66665" y="0"/>
                  </a:cubicBezTo>
                  <a:lnTo>
                    <a:pt x="67075" y="0"/>
                  </a:lnTo>
                  <a:cubicBezTo>
                    <a:pt x="74624" y="7745"/>
                    <a:pt x="82464" y="14871"/>
                    <a:pt x="91060" y="21869"/>
                  </a:cubicBezTo>
                  <a:lnTo>
                    <a:pt x="91060" y="21864"/>
                  </a:lnTo>
                  <a:cubicBezTo>
                    <a:pt x="96800" y="26512"/>
                    <a:pt x="102934" y="31080"/>
                    <a:pt x="109360" y="35688"/>
                  </a:cubicBezTo>
                  <a:cubicBezTo>
                    <a:pt x="109423" y="35737"/>
                    <a:pt x="109443" y="35834"/>
                    <a:pt x="109403" y="35905"/>
                  </a:cubicBezTo>
                  <a:cubicBezTo>
                    <a:pt x="109360" y="35975"/>
                    <a:pt x="109273" y="35997"/>
                    <a:pt x="109210" y="35953"/>
                  </a:cubicBezTo>
                  <a:close/>
                  <a:moveTo>
                    <a:pt x="114533" y="32176"/>
                  </a:moveTo>
                  <a:cubicBezTo>
                    <a:pt x="114032" y="31831"/>
                    <a:pt x="113532" y="31487"/>
                    <a:pt x="113035" y="31142"/>
                  </a:cubicBezTo>
                  <a:cubicBezTo>
                    <a:pt x="106188" y="26406"/>
                    <a:pt x="99645" y="21754"/>
                    <a:pt x="93510" y="17018"/>
                  </a:cubicBezTo>
                  <a:cubicBezTo>
                    <a:pt x="86407" y="11509"/>
                    <a:pt x="79777" y="5933"/>
                    <a:pt x="73390" y="0"/>
                  </a:cubicBezTo>
                  <a:lnTo>
                    <a:pt x="73828" y="0"/>
                  </a:lnTo>
                  <a:cubicBezTo>
                    <a:pt x="80123" y="5836"/>
                    <a:pt x="86663" y="11332"/>
                    <a:pt x="93668" y="16762"/>
                  </a:cubicBezTo>
                  <a:cubicBezTo>
                    <a:pt x="99798" y="21493"/>
                    <a:pt x="106334" y="26141"/>
                    <a:pt x="113181" y="30877"/>
                  </a:cubicBezTo>
                  <a:cubicBezTo>
                    <a:pt x="113678" y="31222"/>
                    <a:pt x="114178" y="31566"/>
                    <a:pt x="114678" y="31911"/>
                  </a:cubicBezTo>
                  <a:cubicBezTo>
                    <a:pt x="114741" y="31955"/>
                    <a:pt x="114765" y="32052"/>
                    <a:pt x="114722" y="32127"/>
                  </a:cubicBezTo>
                  <a:cubicBezTo>
                    <a:pt x="114682" y="32198"/>
                    <a:pt x="114596" y="32220"/>
                    <a:pt x="114533" y="32176"/>
                  </a:cubicBezTo>
                  <a:close/>
                  <a:moveTo>
                    <a:pt x="86943" y="40963"/>
                  </a:moveTo>
                  <a:cubicBezTo>
                    <a:pt x="85623" y="39784"/>
                    <a:pt x="84327" y="38604"/>
                    <a:pt x="83058" y="37416"/>
                  </a:cubicBezTo>
                  <a:cubicBezTo>
                    <a:pt x="74332" y="29220"/>
                    <a:pt x="66602" y="20778"/>
                    <a:pt x="59176" y="11655"/>
                  </a:cubicBezTo>
                  <a:cubicBezTo>
                    <a:pt x="56099" y="7877"/>
                    <a:pt x="53070" y="3981"/>
                    <a:pt x="50044" y="0"/>
                  </a:cubicBezTo>
                  <a:lnTo>
                    <a:pt x="50410" y="0"/>
                  </a:lnTo>
                  <a:cubicBezTo>
                    <a:pt x="53385" y="3910"/>
                    <a:pt x="56359" y="7736"/>
                    <a:pt x="59381" y="11442"/>
                  </a:cubicBezTo>
                  <a:cubicBezTo>
                    <a:pt x="66799" y="20561"/>
                    <a:pt x="74521" y="28991"/>
                    <a:pt x="83236" y="37177"/>
                  </a:cubicBezTo>
                  <a:cubicBezTo>
                    <a:pt x="84504" y="38361"/>
                    <a:pt x="85797" y="39545"/>
                    <a:pt x="87112" y="40716"/>
                  </a:cubicBezTo>
                  <a:cubicBezTo>
                    <a:pt x="87175" y="40773"/>
                    <a:pt x="87183" y="40870"/>
                    <a:pt x="87136" y="40937"/>
                  </a:cubicBezTo>
                  <a:cubicBezTo>
                    <a:pt x="87089" y="41003"/>
                    <a:pt x="87002" y="41016"/>
                    <a:pt x="86943" y="40963"/>
                  </a:cubicBezTo>
                  <a:close/>
                  <a:moveTo>
                    <a:pt x="102741" y="38736"/>
                  </a:moveTo>
                  <a:cubicBezTo>
                    <a:pt x="97690" y="34919"/>
                    <a:pt x="92852" y="31098"/>
                    <a:pt x="88286" y="27214"/>
                  </a:cubicBezTo>
                  <a:lnTo>
                    <a:pt x="88286" y="27214"/>
                  </a:lnTo>
                  <a:cubicBezTo>
                    <a:pt x="79146" y="19421"/>
                    <a:pt x="70940" y="11429"/>
                    <a:pt x="63029" y="2704"/>
                  </a:cubicBezTo>
                  <a:cubicBezTo>
                    <a:pt x="62218" y="1811"/>
                    <a:pt x="61410" y="910"/>
                    <a:pt x="60606" y="0"/>
                  </a:cubicBezTo>
                  <a:lnTo>
                    <a:pt x="61000" y="0"/>
                  </a:lnTo>
                  <a:cubicBezTo>
                    <a:pt x="61737" y="835"/>
                    <a:pt x="62478" y="1661"/>
                    <a:pt x="63222" y="2483"/>
                  </a:cubicBezTo>
                  <a:cubicBezTo>
                    <a:pt x="71125" y="11199"/>
                    <a:pt x="79324" y="19178"/>
                    <a:pt x="88452" y="26967"/>
                  </a:cubicBezTo>
                  <a:lnTo>
                    <a:pt x="88452" y="26967"/>
                  </a:lnTo>
                  <a:cubicBezTo>
                    <a:pt x="93014" y="30846"/>
                    <a:pt x="97848" y="34663"/>
                    <a:pt x="102899" y="38476"/>
                  </a:cubicBezTo>
                  <a:cubicBezTo>
                    <a:pt x="102962" y="38524"/>
                    <a:pt x="102977" y="38622"/>
                    <a:pt x="102934" y="38692"/>
                  </a:cubicBezTo>
                  <a:cubicBezTo>
                    <a:pt x="102891" y="38763"/>
                    <a:pt x="102804" y="38785"/>
                    <a:pt x="102741" y="38736"/>
                  </a:cubicBezTo>
                  <a:close/>
                  <a:moveTo>
                    <a:pt x="95362" y="40530"/>
                  </a:moveTo>
                  <a:cubicBezTo>
                    <a:pt x="92009" y="37813"/>
                    <a:pt x="88775" y="35083"/>
                    <a:pt x="85670" y="32313"/>
                  </a:cubicBezTo>
                  <a:cubicBezTo>
                    <a:pt x="76739" y="24321"/>
                    <a:pt x="68769" y="16103"/>
                    <a:pt x="61103" y="7179"/>
                  </a:cubicBezTo>
                  <a:cubicBezTo>
                    <a:pt x="59082" y="4833"/>
                    <a:pt x="57088" y="2439"/>
                    <a:pt x="55102" y="0"/>
                  </a:cubicBezTo>
                  <a:lnTo>
                    <a:pt x="55477" y="0"/>
                  </a:lnTo>
                  <a:cubicBezTo>
                    <a:pt x="57407" y="2364"/>
                    <a:pt x="59342" y="4687"/>
                    <a:pt x="61300" y="6963"/>
                  </a:cubicBezTo>
                  <a:cubicBezTo>
                    <a:pt x="68962" y="15878"/>
                    <a:pt x="76920" y="24087"/>
                    <a:pt x="85844" y="32070"/>
                  </a:cubicBezTo>
                  <a:cubicBezTo>
                    <a:pt x="88944" y="34835"/>
                    <a:pt x="92175" y="37566"/>
                    <a:pt x="95524" y="40278"/>
                  </a:cubicBezTo>
                  <a:cubicBezTo>
                    <a:pt x="95587" y="40327"/>
                    <a:pt x="95598" y="40424"/>
                    <a:pt x="95555" y="40495"/>
                  </a:cubicBezTo>
                  <a:cubicBezTo>
                    <a:pt x="95508" y="40565"/>
                    <a:pt x="95421" y="40579"/>
                    <a:pt x="95362" y="40530"/>
                  </a:cubicBezTo>
                  <a:close/>
                  <a:moveTo>
                    <a:pt x="120040" y="20990"/>
                  </a:moveTo>
                  <a:lnTo>
                    <a:pt x="118977" y="20296"/>
                  </a:lnTo>
                  <a:cubicBezTo>
                    <a:pt x="111921" y="15728"/>
                    <a:pt x="105136" y="11301"/>
                    <a:pt x="98738" y="6821"/>
                  </a:cubicBezTo>
                  <a:cubicBezTo>
                    <a:pt x="95528" y="4564"/>
                    <a:pt x="92399" y="2302"/>
                    <a:pt x="89338" y="0"/>
                  </a:cubicBezTo>
                  <a:lnTo>
                    <a:pt x="89835" y="0"/>
                  </a:lnTo>
                  <a:cubicBezTo>
                    <a:pt x="92786" y="2209"/>
                    <a:pt x="95799" y="4387"/>
                    <a:pt x="98888" y="6561"/>
                  </a:cubicBezTo>
                  <a:cubicBezTo>
                    <a:pt x="105278" y="11032"/>
                    <a:pt x="112058" y="15458"/>
                    <a:pt x="119114" y="20027"/>
                  </a:cubicBezTo>
                  <a:lnTo>
                    <a:pt x="120040" y="20627"/>
                  </a:lnTo>
                  <a:close/>
                  <a:moveTo>
                    <a:pt x="120040" y="13678"/>
                  </a:moveTo>
                  <a:cubicBezTo>
                    <a:pt x="113559" y="9622"/>
                    <a:pt x="107303" y="5690"/>
                    <a:pt x="101354" y="1723"/>
                  </a:cubicBezTo>
                  <a:cubicBezTo>
                    <a:pt x="100495" y="1149"/>
                    <a:pt x="99645" y="574"/>
                    <a:pt x="98797" y="0"/>
                  </a:cubicBezTo>
                  <a:lnTo>
                    <a:pt x="99333" y="0"/>
                  </a:lnTo>
                  <a:cubicBezTo>
                    <a:pt x="100050" y="486"/>
                    <a:pt x="100771" y="972"/>
                    <a:pt x="101496" y="1454"/>
                  </a:cubicBezTo>
                  <a:cubicBezTo>
                    <a:pt x="107402" y="5394"/>
                    <a:pt x="113611" y="9295"/>
                    <a:pt x="120040" y="13320"/>
                  </a:cubicBezTo>
                  <a:close/>
                  <a:moveTo>
                    <a:pt x="120040" y="6503"/>
                  </a:moveTo>
                  <a:cubicBezTo>
                    <a:pt x="116408" y="4307"/>
                    <a:pt x="112846" y="2152"/>
                    <a:pt x="109364" y="0"/>
                  </a:cubicBezTo>
                  <a:lnTo>
                    <a:pt x="109943" y="0"/>
                  </a:lnTo>
                  <a:cubicBezTo>
                    <a:pt x="113236" y="2032"/>
                    <a:pt x="116609" y="4073"/>
                    <a:pt x="120040" y="6150"/>
                  </a:cubicBezTo>
                  <a:close/>
                  <a:moveTo>
                    <a:pt x="118724" y="27537"/>
                  </a:moveTo>
                  <a:cubicBezTo>
                    <a:pt x="117814" y="26927"/>
                    <a:pt x="116908" y="26322"/>
                    <a:pt x="116006" y="25721"/>
                  </a:cubicBezTo>
                  <a:cubicBezTo>
                    <a:pt x="109052" y="21069"/>
                    <a:pt x="102394" y="16528"/>
                    <a:pt x="96126" y="11920"/>
                  </a:cubicBezTo>
                  <a:cubicBezTo>
                    <a:pt x="90835" y="8019"/>
                    <a:pt x="85793" y="4082"/>
                    <a:pt x="80903" y="0"/>
                  </a:cubicBezTo>
                  <a:lnTo>
                    <a:pt x="81372" y="0"/>
                  </a:lnTo>
                  <a:cubicBezTo>
                    <a:pt x="86159" y="3989"/>
                    <a:pt x="91099" y="7842"/>
                    <a:pt x="96276" y="11659"/>
                  </a:cubicBezTo>
                  <a:cubicBezTo>
                    <a:pt x="102540" y="16262"/>
                    <a:pt x="109198" y="20800"/>
                    <a:pt x="116148" y="25452"/>
                  </a:cubicBezTo>
                  <a:cubicBezTo>
                    <a:pt x="117050" y="26053"/>
                    <a:pt x="117956" y="26662"/>
                    <a:pt x="118870" y="27272"/>
                  </a:cubicBezTo>
                  <a:cubicBezTo>
                    <a:pt x="118933" y="27316"/>
                    <a:pt x="118957" y="27409"/>
                    <a:pt x="118917" y="27484"/>
                  </a:cubicBezTo>
                  <a:cubicBezTo>
                    <a:pt x="118878" y="27559"/>
                    <a:pt x="118791" y="27581"/>
                    <a:pt x="118728" y="27537"/>
                  </a:cubicBezTo>
                  <a:close/>
                  <a:moveTo>
                    <a:pt x="31062" y="43985"/>
                  </a:moveTo>
                  <a:cubicBezTo>
                    <a:pt x="25011" y="29097"/>
                    <a:pt x="18700" y="14071"/>
                    <a:pt x="10005" y="0"/>
                  </a:cubicBezTo>
                  <a:lnTo>
                    <a:pt x="10344" y="0"/>
                  </a:lnTo>
                  <a:cubicBezTo>
                    <a:pt x="18999" y="14045"/>
                    <a:pt x="25287" y="29030"/>
                    <a:pt x="31315" y="43857"/>
                  </a:cubicBezTo>
                  <a:cubicBezTo>
                    <a:pt x="31346" y="43936"/>
                    <a:pt x="31315" y="44025"/>
                    <a:pt x="31248" y="44065"/>
                  </a:cubicBezTo>
                  <a:cubicBezTo>
                    <a:pt x="31177" y="44100"/>
                    <a:pt x="31094" y="44065"/>
                    <a:pt x="31062" y="43985"/>
                  </a:cubicBezTo>
                  <a:close/>
                  <a:moveTo>
                    <a:pt x="27044" y="41798"/>
                  </a:moveTo>
                  <a:cubicBezTo>
                    <a:pt x="21911" y="28584"/>
                    <a:pt x="16332" y="15432"/>
                    <a:pt x="8831" y="3093"/>
                  </a:cubicBezTo>
                  <a:cubicBezTo>
                    <a:pt x="8200" y="2054"/>
                    <a:pt x="7554" y="1021"/>
                    <a:pt x="6900" y="0"/>
                  </a:cubicBezTo>
                  <a:lnTo>
                    <a:pt x="7243" y="0"/>
                  </a:lnTo>
                  <a:cubicBezTo>
                    <a:pt x="7858" y="963"/>
                    <a:pt x="8464" y="1935"/>
                    <a:pt x="9059" y="2916"/>
                  </a:cubicBezTo>
                  <a:cubicBezTo>
                    <a:pt x="16576" y="15282"/>
                    <a:pt x="22163" y="28452"/>
                    <a:pt x="27300" y="41674"/>
                  </a:cubicBezTo>
                  <a:cubicBezTo>
                    <a:pt x="27328" y="41754"/>
                    <a:pt x="27296" y="41847"/>
                    <a:pt x="27225" y="41878"/>
                  </a:cubicBezTo>
                  <a:cubicBezTo>
                    <a:pt x="27154" y="41913"/>
                    <a:pt x="27076" y="41878"/>
                    <a:pt x="27044" y="41798"/>
                  </a:cubicBezTo>
                  <a:close/>
                  <a:moveTo>
                    <a:pt x="250" y="3649"/>
                  </a:moveTo>
                  <a:cubicBezTo>
                    <a:pt x="2586" y="7060"/>
                    <a:pt x="4781" y="10581"/>
                    <a:pt x="6814" y="14230"/>
                  </a:cubicBezTo>
                  <a:lnTo>
                    <a:pt x="6814" y="14230"/>
                  </a:lnTo>
                  <a:cubicBezTo>
                    <a:pt x="9205" y="18511"/>
                    <a:pt x="11344" y="22911"/>
                    <a:pt x="13294" y="27387"/>
                  </a:cubicBezTo>
                  <a:cubicBezTo>
                    <a:pt x="13326" y="27466"/>
                    <a:pt x="13298" y="27559"/>
                    <a:pt x="13231" y="27599"/>
                  </a:cubicBezTo>
                  <a:cubicBezTo>
                    <a:pt x="13161" y="27634"/>
                    <a:pt x="13078" y="27603"/>
                    <a:pt x="13042" y="27524"/>
                  </a:cubicBezTo>
                  <a:cubicBezTo>
                    <a:pt x="11096" y="23053"/>
                    <a:pt x="8961" y="18666"/>
                    <a:pt x="6577" y="14398"/>
                  </a:cubicBezTo>
                  <a:lnTo>
                    <a:pt x="6577" y="14398"/>
                  </a:lnTo>
                  <a:cubicBezTo>
                    <a:pt x="4552" y="10753"/>
                    <a:pt x="2362" y="7241"/>
                    <a:pt x="30" y="3839"/>
                  </a:cubicBezTo>
                  <a:cubicBezTo>
                    <a:pt x="-18" y="3769"/>
                    <a:pt x="-6" y="3671"/>
                    <a:pt x="57" y="3618"/>
                  </a:cubicBezTo>
                  <a:cubicBezTo>
                    <a:pt x="116" y="3570"/>
                    <a:pt x="203" y="3579"/>
                    <a:pt x="250" y="3649"/>
                  </a:cubicBezTo>
                  <a:close/>
                  <a:moveTo>
                    <a:pt x="22919" y="38661"/>
                  </a:moveTo>
                  <a:cubicBezTo>
                    <a:pt x="18759" y="27749"/>
                    <a:pt x="14094" y="17005"/>
                    <a:pt x="8078" y="6861"/>
                  </a:cubicBezTo>
                  <a:lnTo>
                    <a:pt x="8078" y="6861"/>
                  </a:lnTo>
                  <a:cubicBezTo>
                    <a:pt x="6707" y="4528"/>
                    <a:pt x="5265" y="2244"/>
                    <a:pt x="3768" y="0"/>
                  </a:cubicBezTo>
                  <a:lnTo>
                    <a:pt x="4115" y="0"/>
                  </a:lnTo>
                  <a:cubicBezTo>
                    <a:pt x="5573" y="2187"/>
                    <a:pt x="6971" y="4414"/>
                    <a:pt x="8311" y="6689"/>
                  </a:cubicBezTo>
                  <a:lnTo>
                    <a:pt x="8311" y="6689"/>
                  </a:lnTo>
                  <a:cubicBezTo>
                    <a:pt x="14339" y="16854"/>
                    <a:pt x="19011" y="27617"/>
                    <a:pt x="23175" y="38542"/>
                  </a:cubicBezTo>
                  <a:cubicBezTo>
                    <a:pt x="23207" y="38622"/>
                    <a:pt x="23175" y="38710"/>
                    <a:pt x="23104" y="38745"/>
                  </a:cubicBezTo>
                  <a:cubicBezTo>
                    <a:pt x="23033" y="38781"/>
                    <a:pt x="22951" y="38741"/>
                    <a:pt x="22919" y="38661"/>
                  </a:cubicBezTo>
                  <a:close/>
                  <a:moveTo>
                    <a:pt x="18483" y="34296"/>
                  </a:moveTo>
                  <a:cubicBezTo>
                    <a:pt x="15296" y="26172"/>
                    <a:pt x="11703" y="18224"/>
                    <a:pt x="7330" y="10625"/>
                  </a:cubicBezTo>
                  <a:lnTo>
                    <a:pt x="7330" y="10625"/>
                  </a:lnTo>
                  <a:cubicBezTo>
                    <a:pt x="5234" y="6972"/>
                    <a:pt x="2973" y="3433"/>
                    <a:pt x="577" y="0"/>
                  </a:cubicBezTo>
                  <a:lnTo>
                    <a:pt x="928" y="0"/>
                  </a:lnTo>
                  <a:cubicBezTo>
                    <a:pt x="3280" y="3380"/>
                    <a:pt x="5502" y="6861"/>
                    <a:pt x="7562" y="10457"/>
                  </a:cubicBezTo>
                  <a:lnTo>
                    <a:pt x="7562" y="10457"/>
                  </a:lnTo>
                  <a:cubicBezTo>
                    <a:pt x="11947" y="18074"/>
                    <a:pt x="15548" y="26035"/>
                    <a:pt x="18735" y="34173"/>
                  </a:cubicBezTo>
                  <a:cubicBezTo>
                    <a:pt x="18767" y="34252"/>
                    <a:pt x="18735" y="34345"/>
                    <a:pt x="18664" y="34376"/>
                  </a:cubicBezTo>
                  <a:cubicBezTo>
                    <a:pt x="18593" y="34411"/>
                    <a:pt x="18515" y="34376"/>
                    <a:pt x="18483" y="34296"/>
                  </a:cubicBezTo>
                  <a:close/>
                  <a:moveTo>
                    <a:pt x="35018" y="45284"/>
                  </a:moveTo>
                  <a:cubicBezTo>
                    <a:pt x="28450" y="30152"/>
                    <a:pt x="21911" y="14659"/>
                    <a:pt x="13094" y="0"/>
                  </a:cubicBezTo>
                  <a:lnTo>
                    <a:pt x="13428" y="0"/>
                  </a:lnTo>
                  <a:cubicBezTo>
                    <a:pt x="22210" y="14632"/>
                    <a:pt x="28726" y="30077"/>
                    <a:pt x="35266" y="45147"/>
                  </a:cubicBezTo>
                  <a:cubicBezTo>
                    <a:pt x="35298" y="45226"/>
                    <a:pt x="35270" y="45319"/>
                    <a:pt x="35203" y="45355"/>
                  </a:cubicBezTo>
                  <a:cubicBezTo>
                    <a:pt x="35132" y="45394"/>
                    <a:pt x="35049" y="45363"/>
                    <a:pt x="35018" y="45284"/>
                  </a:cubicBezTo>
                  <a:close/>
                  <a:moveTo>
                    <a:pt x="46242" y="43981"/>
                  </a:moveTo>
                  <a:cubicBezTo>
                    <a:pt x="46057" y="43649"/>
                    <a:pt x="45876" y="43318"/>
                    <a:pt x="45694" y="42987"/>
                  </a:cubicBezTo>
                  <a:cubicBezTo>
                    <a:pt x="38111" y="29092"/>
                    <a:pt x="31078" y="14411"/>
                    <a:pt x="22616" y="0"/>
                  </a:cubicBezTo>
                  <a:lnTo>
                    <a:pt x="22951" y="0"/>
                  </a:lnTo>
                  <a:cubicBezTo>
                    <a:pt x="31378" y="14372"/>
                    <a:pt x="38382" y="28999"/>
                    <a:pt x="45931" y="42827"/>
                  </a:cubicBezTo>
                  <a:cubicBezTo>
                    <a:pt x="46112" y="43154"/>
                    <a:pt x="46293" y="43486"/>
                    <a:pt x="46478" y="43817"/>
                  </a:cubicBezTo>
                  <a:cubicBezTo>
                    <a:pt x="46518" y="43892"/>
                    <a:pt x="46498" y="43985"/>
                    <a:pt x="46431" y="44034"/>
                  </a:cubicBezTo>
                  <a:cubicBezTo>
                    <a:pt x="46364" y="44078"/>
                    <a:pt x="46281" y="44056"/>
                    <a:pt x="46242" y="43981"/>
                  </a:cubicBezTo>
                  <a:close/>
                  <a:moveTo>
                    <a:pt x="52857" y="39315"/>
                  </a:moveTo>
                  <a:cubicBezTo>
                    <a:pt x="51742" y="37570"/>
                    <a:pt x="50639" y="35812"/>
                    <a:pt x="49547" y="34036"/>
                  </a:cubicBezTo>
                  <a:cubicBezTo>
                    <a:pt x="42826" y="23106"/>
                    <a:pt x="36460" y="11575"/>
                    <a:pt x="29447" y="0"/>
                  </a:cubicBezTo>
                  <a:lnTo>
                    <a:pt x="29782" y="0"/>
                  </a:lnTo>
                  <a:cubicBezTo>
                    <a:pt x="36759" y="11522"/>
                    <a:pt x="43094" y="22995"/>
                    <a:pt x="49776" y="33859"/>
                  </a:cubicBezTo>
                  <a:cubicBezTo>
                    <a:pt x="50867" y="35635"/>
                    <a:pt x="51966" y="37389"/>
                    <a:pt x="53081" y="39134"/>
                  </a:cubicBezTo>
                  <a:cubicBezTo>
                    <a:pt x="53129" y="39205"/>
                    <a:pt x="53113" y="39302"/>
                    <a:pt x="53050" y="39351"/>
                  </a:cubicBezTo>
                  <a:cubicBezTo>
                    <a:pt x="52987" y="39399"/>
                    <a:pt x="52900" y="39386"/>
                    <a:pt x="52857" y="39315"/>
                  </a:cubicBezTo>
                  <a:close/>
                  <a:moveTo>
                    <a:pt x="56245" y="36682"/>
                  </a:moveTo>
                  <a:cubicBezTo>
                    <a:pt x="54626" y="34336"/>
                    <a:pt x="53042" y="31964"/>
                    <a:pt x="51474" y="29560"/>
                  </a:cubicBezTo>
                  <a:cubicBezTo>
                    <a:pt x="45293" y="20080"/>
                    <a:pt x="39391" y="10099"/>
                    <a:pt x="33095" y="0"/>
                  </a:cubicBezTo>
                  <a:lnTo>
                    <a:pt x="33434" y="0"/>
                  </a:lnTo>
                  <a:cubicBezTo>
                    <a:pt x="39690" y="10042"/>
                    <a:pt x="45557" y="19960"/>
                    <a:pt x="51699" y="29375"/>
                  </a:cubicBezTo>
                  <a:cubicBezTo>
                    <a:pt x="53263" y="31778"/>
                    <a:pt x="54850" y="34151"/>
                    <a:pt x="56466" y="36492"/>
                  </a:cubicBezTo>
                  <a:cubicBezTo>
                    <a:pt x="56509" y="36558"/>
                    <a:pt x="56501" y="36656"/>
                    <a:pt x="56438" y="36709"/>
                  </a:cubicBezTo>
                  <a:cubicBezTo>
                    <a:pt x="56379" y="36762"/>
                    <a:pt x="56292" y="36748"/>
                    <a:pt x="56245" y="36682"/>
                  </a:cubicBezTo>
                  <a:close/>
                  <a:moveTo>
                    <a:pt x="61646" y="36483"/>
                  </a:moveTo>
                  <a:cubicBezTo>
                    <a:pt x="58818" y="32768"/>
                    <a:pt x="56083" y="28973"/>
                    <a:pt x="53400" y="25085"/>
                  </a:cubicBezTo>
                  <a:cubicBezTo>
                    <a:pt x="47846" y="17036"/>
                    <a:pt x="42503" y="8597"/>
                    <a:pt x="36944" y="0"/>
                  </a:cubicBezTo>
                  <a:lnTo>
                    <a:pt x="37287" y="0"/>
                  </a:lnTo>
                  <a:cubicBezTo>
                    <a:pt x="42803" y="8535"/>
                    <a:pt x="48109" y="16907"/>
                    <a:pt x="53617" y="24895"/>
                  </a:cubicBezTo>
                  <a:cubicBezTo>
                    <a:pt x="56300" y="28778"/>
                    <a:pt x="59026" y="32569"/>
                    <a:pt x="61859" y="36280"/>
                  </a:cubicBezTo>
                  <a:cubicBezTo>
                    <a:pt x="61906" y="36346"/>
                    <a:pt x="61902" y="36444"/>
                    <a:pt x="61843" y="36501"/>
                  </a:cubicBezTo>
                  <a:cubicBezTo>
                    <a:pt x="61784" y="36558"/>
                    <a:pt x="61697" y="36550"/>
                    <a:pt x="61646" y="36483"/>
                  </a:cubicBezTo>
                  <a:close/>
                  <a:moveTo>
                    <a:pt x="49650" y="41975"/>
                  </a:moveTo>
                  <a:cubicBezTo>
                    <a:pt x="48968" y="40826"/>
                    <a:pt x="48291" y="39673"/>
                    <a:pt x="47621" y="38516"/>
                  </a:cubicBezTo>
                  <a:cubicBezTo>
                    <a:pt x="40431" y="26110"/>
                    <a:pt x="33694" y="13015"/>
                    <a:pt x="25968" y="0"/>
                  </a:cubicBezTo>
                  <a:lnTo>
                    <a:pt x="26299" y="0"/>
                  </a:lnTo>
                  <a:cubicBezTo>
                    <a:pt x="33990" y="12967"/>
                    <a:pt x="40703" y="26004"/>
                    <a:pt x="47853" y="38343"/>
                  </a:cubicBezTo>
                  <a:cubicBezTo>
                    <a:pt x="48523" y="39501"/>
                    <a:pt x="49201" y="40654"/>
                    <a:pt x="49882" y="41803"/>
                  </a:cubicBezTo>
                  <a:cubicBezTo>
                    <a:pt x="49926" y="41873"/>
                    <a:pt x="49906" y="41970"/>
                    <a:pt x="49843" y="42015"/>
                  </a:cubicBezTo>
                  <a:cubicBezTo>
                    <a:pt x="49780" y="42063"/>
                    <a:pt x="49693" y="42046"/>
                    <a:pt x="49650" y="41975"/>
                  </a:cubicBezTo>
                  <a:close/>
                  <a:moveTo>
                    <a:pt x="42645" y="45253"/>
                  </a:moveTo>
                  <a:cubicBezTo>
                    <a:pt x="35164" y="30497"/>
                    <a:pt x="28175" y="15008"/>
                    <a:pt x="19373" y="0"/>
                  </a:cubicBezTo>
                  <a:lnTo>
                    <a:pt x="19704" y="0"/>
                  </a:lnTo>
                  <a:cubicBezTo>
                    <a:pt x="28466" y="14972"/>
                    <a:pt x="35439" y="30409"/>
                    <a:pt x="42885" y="45098"/>
                  </a:cubicBezTo>
                  <a:cubicBezTo>
                    <a:pt x="42925" y="45173"/>
                    <a:pt x="42901" y="45266"/>
                    <a:pt x="42834" y="45310"/>
                  </a:cubicBezTo>
                  <a:cubicBezTo>
                    <a:pt x="42767" y="45355"/>
                    <a:pt x="42685" y="45328"/>
                    <a:pt x="42645" y="45253"/>
                  </a:cubicBezTo>
                  <a:close/>
                </a:path>
              </a:pathLst>
            </a:custGeom>
            <a:solidFill>
              <a:srgbClr val="54B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2"/>
          <p:cNvSpPr txBox="1">
            <a:spLocks noGrp="1"/>
          </p:cNvSpPr>
          <p:nvPr>
            <p:ph type="body" idx="1"/>
          </p:nvPr>
        </p:nvSpPr>
        <p:spPr>
          <a:xfrm>
            <a:off x="538163" y="3870325"/>
            <a:ext cx="8062913" cy="684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lt1"/>
              </a:buClr>
              <a:buSzPts val="2100"/>
              <a:buFont typeface="Arial"/>
              <a:buNone/>
              <a:defRPr sz="2100" b="1">
                <a:solidFill>
                  <a:schemeClr val="lt1"/>
                </a:solidFill>
                <a:latin typeface="Arial"/>
                <a:ea typeface="Arial"/>
                <a:cs typeface="Arial"/>
                <a:sym typeface="Arial"/>
              </a:defRPr>
            </a:lvl1pPr>
            <a:lvl2pPr marL="914400" lvl="1" indent="-228600" algn="l">
              <a:lnSpc>
                <a:spcPct val="100000"/>
              </a:lnSpc>
              <a:spcBef>
                <a:spcPts val="0"/>
              </a:spcBef>
              <a:spcAft>
                <a:spcPts val="0"/>
              </a:spcAft>
              <a:buClr>
                <a:srgbClr val="3ED8C3"/>
              </a:buClr>
              <a:buSzPts val="2100"/>
              <a:buFont typeface="Arial"/>
              <a:buNone/>
              <a:defRPr sz="2100" b="1">
                <a:solidFill>
                  <a:srgbClr val="3ED8C3"/>
                </a:solidFill>
                <a:latin typeface="Arial"/>
                <a:ea typeface="Arial"/>
                <a:cs typeface="Arial"/>
                <a:sym typeface="Arial"/>
              </a:defRPr>
            </a:lvl2pPr>
            <a:lvl3pPr marL="1371600" lvl="2" indent="-228600" algn="l">
              <a:lnSpc>
                <a:spcPct val="100000"/>
              </a:lnSpc>
              <a:spcBef>
                <a:spcPts val="0"/>
              </a:spcBef>
              <a:spcAft>
                <a:spcPts val="0"/>
              </a:spcAft>
              <a:buSzPts val="2100"/>
              <a:buNone/>
              <a:defRPr sz="2100" b="1">
                <a:solidFill>
                  <a:srgbClr val="3ED8C3"/>
                </a:solidFill>
                <a:latin typeface="Arial"/>
                <a:ea typeface="Arial"/>
                <a:cs typeface="Arial"/>
                <a:sym typeface="Arial"/>
              </a:defRPr>
            </a:lvl3pPr>
            <a:lvl4pPr marL="1828800" lvl="3" indent="-228600" algn="l">
              <a:lnSpc>
                <a:spcPct val="100000"/>
              </a:lnSpc>
              <a:spcBef>
                <a:spcPts val="0"/>
              </a:spcBef>
              <a:spcAft>
                <a:spcPts val="0"/>
              </a:spcAft>
              <a:buSzPts val="2100"/>
              <a:buNone/>
              <a:defRPr sz="2100" b="1">
                <a:solidFill>
                  <a:srgbClr val="3ED8C3"/>
                </a:solidFill>
                <a:latin typeface="Arial"/>
                <a:ea typeface="Arial"/>
                <a:cs typeface="Arial"/>
                <a:sym typeface="Arial"/>
              </a:defRPr>
            </a:lvl4pPr>
            <a:lvl5pPr marL="2286000" lvl="4" indent="-228600" algn="l">
              <a:lnSpc>
                <a:spcPct val="100000"/>
              </a:lnSpc>
              <a:spcBef>
                <a:spcPts val="0"/>
              </a:spcBef>
              <a:spcAft>
                <a:spcPts val="0"/>
              </a:spcAft>
              <a:buSzPts val="2100"/>
              <a:buNone/>
              <a:defRPr sz="2100" b="1">
                <a:solidFill>
                  <a:srgbClr val="3ED8C3"/>
                </a:solidFill>
                <a:latin typeface="Arial"/>
                <a:ea typeface="Arial"/>
                <a:cs typeface="Arial"/>
                <a:sym typeface="Arial"/>
              </a:defRPr>
            </a:lvl5pPr>
            <a:lvl6pPr marL="2743200" lvl="5" indent="-228600" algn="l">
              <a:lnSpc>
                <a:spcPct val="100000"/>
              </a:lnSpc>
              <a:spcBef>
                <a:spcPts val="0"/>
              </a:spcBef>
              <a:spcAft>
                <a:spcPts val="0"/>
              </a:spcAft>
              <a:buSzPts val="2100"/>
              <a:buNone/>
              <a:defRPr sz="2100" b="1">
                <a:solidFill>
                  <a:srgbClr val="3ED8C3"/>
                </a:solidFill>
                <a:latin typeface="Arial"/>
                <a:ea typeface="Arial"/>
                <a:cs typeface="Arial"/>
                <a:sym typeface="Arial"/>
              </a:defRPr>
            </a:lvl6pPr>
            <a:lvl7pPr marL="3200400" lvl="6" indent="-228600" algn="l">
              <a:lnSpc>
                <a:spcPct val="100000"/>
              </a:lnSpc>
              <a:spcBef>
                <a:spcPts val="0"/>
              </a:spcBef>
              <a:spcAft>
                <a:spcPts val="0"/>
              </a:spcAft>
              <a:buSzPts val="2100"/>
              <a:buNone/>
              <a:defRPr sz="2100" b="1">
                <a:solidFill>
                  <a:srgbClr val="3ED8C3"/>
                </a:solidFill>
                <a:latin typeface="Arial"/>
                <a:ea typeface="Arial"/>
                <a:cs typeface="Arial"/>
                <a:sym typeface="Arial"/>
              </a:defRPr>
            </a:lvl7pPr>
            <a:lvl8pPr marL="3657600" lvl="7" indent="-228600" algn="l">
              <a:lnSpc>
                <a:spcPct val="100000"/>
              </a:lnSpc>
              <a:spcBef>
                <a:spcPts val="0"/>
              </a:spcBef>
              <a:spcAft>
                <a:spcPts val="0"/>
              </a:spcAft>
              <a:buSzPts val="2100"/>
              <a:buFont typeface="Arial"/>
              <a:buNone/>
              <a:defRPr sz="2100" b="1">
                <a:solidFill>
                  <a:srgbClr val="3ED8C3"/>
                </a:solidFill>
                <a:latin typeface="Arial"/>
                <a:ea typeface="Arial"/>
                <a:cs typeface="Arial"/>
                <a:sym typeface="Arial"/>
              </a:defRPr>
            </a:lvl8pPr>
            <a:lvl9pPr marL="4114800" lvl="8" indent="-228600" algn="l">
              <a:lnSpc>
                <a:spcPct val="100000"/>
              </a:lnSpc>
              <a:spcBef>
                <a:spcPts val="0"/>
              </a:spcBef>
              <a:spcAft>
                <a:spcPts val="0"/>
              </a:spcAft>
              <a:buSzPts val="2100"/>
              <a:buFont typeface="Arial"/>
              <a:buNone/>
              <a:defRPr sz="2100" b="1" i="0" u="none" strike="noStrike">
                <a:solidFill>
                  <a:srgbClr val="3ED8C3"/>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orient="horz" pos="2244">
          <p15:clr>
            <a:srgbClr val="FBAE40"/>
          </p15:clr>
        </p15:guide>
        <p15:guide id="3" orient="horz" pos="2438">
          <p15:clr>
            <a:srgbClr val="FBAE40"/>
          </p15:clr>
        </p15:guide>
        <p15:guide id="4" orient="horz" pos="2948">
          <p15:clr>
            <a:srgbClr val="FBAE40"/>
          </p15:clr>
        </p15:guide>
        <p15:guide id="5" pos="542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elfolie">
  <p:cSld name="Titelfolie">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23"/>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49" name="Google Shape;49;p23"/>
          <p:cNvSpPr txBox="1">
            <a:spLocks noGrp="1"/>
          </p:cNvSpPr>
          <p:nvPr>
            <p:ph type="ftr" idx="11"/>
          </p:nvPr>
        </p:nvSpPr>
        <p:spPr>
          <a:xfrm>
            <a:off x="1440000" y="5292000"/>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3"/>
          <p:cNvSpPr txBox="1">
            <a:spLocks noGrp="1"/>
          </p:cNvSpPr>
          <p:nvPr>
            <p:ph type="dt" idx="10"/>
          </p:nvPr>
        </p:nvSpPr>
        <p:spPr>
          <a:xfrm>
            <a:off x="863999" y="5292000"/>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1" name="Google Shape;51;p23"/>
          <p:cNvPicPr preferRelativeResize="0"/>
          <p:nvPr/>
        </p:nvPicPr>
        <p:blipFill rotWithShape="1">
          <a:blip r:embed="rId3">
            <a:alphaModFix/>
          </a:blip>
          <a:srcRect/>
          <a:stretch/>
        </p:blipFill>
        <p:spPr>
          <a:xfrm>
            <a:off x="5592173" y="1980263"/>
            <a:ext cx="3551827" cy="3168000"/>
          </a:xfrm>
          <a:prstGeom prst="rect">
            <a:avLst/>
          </a:prstGeom>
          <a:noFill/>
          <a:ln>
            <a:noFill/>
          </a:ln>
        </p:spPr>
      </p:pic>
      <p:pic>
        <p:nvPicPr>
          <p:cNvPr id="52" name="Google Shape;52;p23"/>
          <p:cNvPicPr preferRelativeResize="0"/>
          <p:nvPr/>
        </p:nvPicPr>
        <p:blipFill rotWithShape="1">
          <a:blip r:embed="rId4">
            <a:alphaModFix/>
          </a:blip>
          <a:srcRect/>
          <a:stretch/>
        </p:blipFill>
        <p:spPr>
          <a:xfrm>
            <a:off x="3942000" y="288000"/>
            <a:ext cx="1260000" cy="360000"/>
          </a:xfrm>
          <a:prstGeom prst="rect">
            <a:avLst/>
          </a:prstGeom>
          <a:noFill/>
          <a:ln>
            <a:noFill/>
          </a:ln>
        </p:spPr>
      </p:pic>
      <p:sp>
        <p:nvSpPr>
          <p:cNvPr id="53" name="Google Shape;53;p23"/>
          <p:cNvSpPr txBox="1">
            <a:spLocks noGrp="1"/>
          </p:cNvSpPr>
          <p:nvPr>
            <p:ph type="body" idx="1"/>
          </p:nvPr>
        </p:nvSpPr>
        <p:spPr>
          <a:xfrm>
            <a:off x="538163" y="2160589"/>
            <a:ext cx="8062913" cy="251936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marL="914400" lvl="1" indent="-228600" algn="l">
              <a:lnSpc>
                <a:spcPct val="100000"/>
              </a:lnSpc>
              <a:spcBef>
                <a:spcPts val="1600"/>
              </a:spcBef>
              <a:spcAft>
                <a:spcPts val="0"/>
              </a:spcAft>
              <a:buClr>
                <a:schemeClr val="lt1"/>
              </a:buClr>
              <a:buSzPts val="1800"/>
              <a:buFont typeface="Arial"/>
              <a:buNone/>
              <a:defRPr sz="1800" b="1">
                <a:solidFill>
                  <a:schemeClr val="lt1"/>
                </a:solidFill>
                <a:latin typeface="Arial"/>
                <a:ea typeface="Arial"/>
                <a:cs typeface="Arial"/>
                <a:sym typeface="Arial"/>
              </a:defRPr>
            </a:lvl2pPr>
            <a:lvl3pPr marL="1371600" lvl="2" indent="-228600" algn="l">
              <a:lnSpc>
                <a:spcPct val="100000"/>
              </a:lnSpc>
              <a:spcBef>
                <a:spcPts val="1000"/>
              </a:spcBef>
              <a:spcAft>
                <a:spcPts val="0"/>
              </a:spcAft>
              <a:buSzPts val="1200"/>
              <a:buNone/>
              <a:defRPr sz="1200" b="0">
                <a:solidFill>
                  <a:schemeClr val="lt1"/>
                </a:solidFill>
                <a:latin typeface="Arial"/>
                <a:ea typeface="Arial"/>
                <a:cs typeface="Arial"/>
                <a:sym typeface="Arial"/>
              </a:defRPr>
            </a:lvl3pPr>
            <a:lvl4pPr marL="1828800" lvl="3"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4pPr>
            <a:lvl5pPr marL="2286000" lvl="4"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5pPr>
            <a:lvl6pPr marL="2743200" lvl="5"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6pPr>
            <a:lvl7pPr marL="3200400" lvl="6"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7pPr>
            <a:lvl8pPr marL="3657600" lvl="7" indent="-228600" algn="l">
              <a:lnSpc>
                <a:spcPct val="100000"/>
              </a:lnSpc>
              <a:spcBef>
                <a:spcPts val="0"/>
              </a:spcBef>
              <a:spcAft>
                <a:spcPts val="0"/>
              </a:spcAft>
              <a:buSzPts val="1200"/>
              <a:buFont typeface="Arial"/>
              <a:buNone/>
              <a:defRPr sz="1200" b="0">
                <a:solidFill>
                  <a:schemeClr val="lt1"/>
                </a:solidFill>
                <a:latin typeface="Arial"/>
                <a:ea typeface="Arial"/>
                <a:cs typeface="Arial"/>
                <a:sym typeface="Arial"/>
              </a:defRPr>
            </a:lvl8pPr>
            <a:lvl9pPr marL="4114800" lvl="8" indent="-228600" algn="l">
              <a:lnSpc>
                <a:spcPct val="100000"/>
              </a:lnSpc>
              <a:spcBef>
                <a:spcPts val="0"/>
              </a:spcBef>
              <a:spcAft>
                <a:spcPts val="0"/>
              </a:spcAft>
              <a:buSzPts val="1200"/>
              <a:buFont typeface="Arial"/>
              <a:buNone/>
              <a:defRPr sz="1200" b="0" i="0" u="none" strike="noStrike">
                <a:solidFill>
                  <a:schemeClr val="lt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61">
          <p15:clr>
            <a:srgbClr val="FBAE40"/>
          </p15:clr>
        </p15:guide>
        <p15:guide id="4" pos="4263">
          <p15:clr>
            <a:srgbClr val="FBAE40"/>
          </p15:clr>
        </p15:guide>
        <p15:guide id="5" orient="horz" pos="294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with light picture">
  <p:cSld name="Title slide with light picture">
    <p:spTree>
      <p:nvGrpSpPr>
        <p:cNvPr id="1" name="Shape 54"/>
        <p:cNvGrpSpPr/>
        <p:nvPr/>
      </p:nvGrpSpPr>
      <p:grpSpPr>
        <a:xfrm>
          <a:off x="0" y="0"/>
          <a:ext cx="0" cy="0"/>
          <a:chOff x="0" y="0"/>
          <a:chExt cx="0" cy="0"/>
        </a:xfrm>
      </p:grpSpPr>
      <p:sp>
        <p:nvSpPr>
          <p:cNvPr id="55" name="Google Shape;55;p24"/>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56" name="Google Shape;56;p24"/>
          <p:cNvSpPr txBox="1">
            <a:spLocks noGrp="1"/>
          </p:cNvSpPr>
          <p:nvPr>
            <p:ph type="ftr" idx="11"/>
          </p:nvPr>
        </p:nvSpPr>
        <p:spPr>
          <a:xfrm>
            <a:off x="1440000" y="5292000"/>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4"/>
          <p:cNvSpPr txBox="1">
            <a:spLocks noGrp="1"/>
          </p:cNvSpPr>
          <p:nvPr>
            <p:ph type="dt" idx="10"/>
          </p:nvPr>
        </p:nvSpPr>
        <p:spPr>
          <a:xfrm>
            <a:off x="863999" y="5292000"/>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8" name="Google Shape;58;p24"/>
          <p:cNvPicPr preferRelativeResize="0">
            <a:picLocks noGrp="1"/>
          </p:cNvPicPr>
          <p:nvPr>
            <p:ph type="pic" idx="2"/>
          </p:nvPr>
        </p:nvPicPr>
        <p:blipFill/>
        <p:spPr>
          <a:xfrm>
            <a:off x="1" y="0"/>
            <a:ext cx="9144000" cy="5148263"/>
          </a:xfrm>
          <a:prstGeom prst="rect">
            <a:avLst/>
          </a:prstGeom>
          <a:blipFill rotWithShape="1">
            <a:blip r:embed="rId2">
              <a:alphaModFix/>
            </a:blip>
            <a:stretch>
              <a:fillRect/>
            </a:stretch>
          </a:blipFill>
          <a:ln>
            <a:noFill/>
          </a:ln>
        </p:spPr>
      </p:pic>
      <p:grpSp>
        <p:nvGrpSpPr>
          <p:cNvPr id="59" name="Google Shape;59;p24"/>
          <p:cNvGrpSpPr/>
          <p:nvPr/>
        </p:nvGrpSpPr>
        <p:grpSpPr>
          <a:xfrm>
            <a:off x="5590741" y="1980237"/>
            <a:ext cx="3555332" cy="3170482"/>
            <a:chOff x="-50" y="-25"/>
            <a:chExt cx="3001800" cy="3002350"/>
          </a:xfrm>
        </p:grpSpPr>
        <p:sp>
          <p:nvSpPr>
            <p:cNvPr id="60" name="Google Shape;60;p24"/>
            <p:cNvSpPr/>
            <p:nvPr/>
          </p:nvSpPr>
          <p:spPr>
            <a:xfrm>
              <a:off x="817600" y="-25"/>
              <a:ext cx="2184150" cy="3002350"/>
            </a:xfrm>
            <a:custGeom>
              <a:avLst/>
              <a:gdLst/>
              <a:ahLst/>
              <a:cxnLst/>
              <a:rect l="l" t="t" r="r" b="b"/>
              <a:pathLst>
                <a:path w="87366" h="120094" extrusionOk="0">
                  <a:moveTo>
                    <a:pt x="87366" y="15269"/>
                  </a:moveTo>
                  <a:cubicBezTo>
                    <a:pt x="87192" y="15543"/>
                    <a:pt x="87023" y="15822"/>
                    <a:pt x="86854" y="16104"/>
                  </a:cubicBezTo>
                  <a:cubicBezTo>
                    <a:pt x="82953" y="22736"/>
                    <a:pt x="81433" y="30560"/>
                    <a:pt x="81433" y="38905"/>
                  </a:cubicBezTo>
                  <a:cubicBezTo>
                    <a:pt x="81433" y="39727"/>
                    <a:pt x="81448" y="40553"/>
                    <a:pt x="81476" y="41384"/>
                  </a:cubicBezTo>
                  <a:cubicBezTo>
                    <a:pt x="81846" y="51810"/>
                    <a:pt x="84049" y="62590"/>
                    <a:pt x="87366" y="73626"/>
                  </a:cubicBezTo>
                  <a:lnTo>
                    <a:pt x="87366" y="72641"/>
                  </a:lnTo>
                  <a:cubicBezTo>
                    <a:pt x="84202" y="61932"/>
                    <a:pt x="82114" y="51479"/>
                    <a:pt x="81756" y="41375"/>
                  </a:cubicBezTo>
                  <a:cubicBezTo>
                    <a:pt x="81724" y="40544"/>
                    <a:pt x="81712" y="39723"/>
                    <a:pt x="81712" y="38905"/>
                  </a:cubicBezTo>
                  <a:cubicBezTo>
                    <a:pt x="81712" y="30600"/>
                    <a:pt x="83225" y="22846"/>
                    <a:pt x="87086" y="16277"/>
                  </a:cubicBezTo>
                  <a:cubicBezTo>
                    <a:pt x="87177" y="16122"/>
                    <a:pt x="87271" y="15967"/>
                    <a:pt x="87366" y="15813"/>
                  </a:cubicBezTo>
                  <a:lnTo>
                    <a:pt x="87366" y="15269"/>
                  </a:lnTo>
                  <a:close/>
                  <a:moveTo>
                    <a:pt x="87366" y="4724"/>
                  </a:moveTo>
                  <a:cubicBezTo>
                    <a:pt x="85148" y="6875"/>
                    <a:pt x="83237" y="9252"/>
                    <a:pt x="81669" y="11845"/>
                  </a:cubicBezTo>
                  <a:cubicBezTo>
                    <a:pt x="77619" y="18534"/>
                    <a:pt x="76063" y="26464"/>
                    <a:pt x="76063" y="34942"/>
                  </a:cubicBezTo>
                  <a:cubicBezTo>
                    <a:pt x="76063" y="35764"/>
                    <a:pt x="76079" y="36595"/>
                    <a:pt x="76106" y="37425"/>
                  </a:cubicBezTo>
                  <a:cubicBezTo>
                    <a:pt x="76650" y="52778"/>
                    <a:pt x="81133" y="68921"/>
                    <a:pt x="87366" y="85523"/>
                  </a:cubicBezTo>
                  <a:lnTo>
                    <a:pt x="87366" y="84719"/>
                  </a:lnTo>
                  <a:cubicBezTo>
                    <a:pt x="81275" y="68373"/>
                    <a:pt x="76918" y="52495"/>
                    <a:pt x="76386" y="37417"/>
                  </a:cubicBezTo>
                  <a:cubicBezTo>
                    <a:pt x="76354" y="36586"/>
                    <a:pt x="76343" y="35760"/>
                    <a:pt x="76343" y="34942"/>
                  </a:cubicBezTo>
                  <a:cubicBezTo>
                    <a:pt x="76343" y="26509"/>
                    <a:pt x="77891" y="18640"/>
                    <a:pt x="81897" y="12022"/>
                  </a:cubicBezTo>
                  <a:cubicBezTo>
                    <a:pt x="83410" y="9522"/>
                    <a:pt x="85242" y="7224"/>
                    <a:pt x="87366" y="5135"/>
                  </a:cubicBezTo>
                  <a:lnTo>
                    <a:pt x="87366" y="4724"/>
                  </a:lnTo>
                  <a:close/>
                  <a:moveTo>
                    <a:pt x="81532" y="1323"/>
                  </a:moveTo>
                  <a:cubicBezTo>
                    <a:pt x="81500" y="1323"/>
                    <a:pt x="81467" y="1336"/>
                    <a:pt x="81440" y="1362"/>
                  </a:cubicBezTo>
                  <a:cubicBezTo>
                    <a:pt x="79542" y="3266"/>
                    <a:pt x="77879" y="5342"/>
                    <a:pt x="76480" y="7587"/>
                  </a:cubicBezTo>
                  <a:cubicBezTo>
                    <a:pt x="72285" y="14328"/>
                    <a:pt x="70693" y="22373"/>
                    <a:pt x="70693" y="30975"/>
                  </a:cubicBezTo>
                  <a:cubicBezTo>
                    <a:pt x="70693" y="31801"/>
                    <a:pt x="70709" y="32632"/>
                    <a:pt x="70736" y="33467"/>
                  </a:cubicBezTo>
                  <a:cubicBezTo>
                    <a:pt x="71422" y="52923"/>
                    <a:pt x="78383" y="73670"/>
                    <a:pt x="87366" y="95048"/>
                  </a:cubicBezTo>
                  <a:lnTo>
                    <a:pt x="87366" y="94315"/>
                  </a:lnTo>
                  <a:cubicBezTo>
                    <a:pt x="78509" y="73166"/>
                    <a:pt x="71690" y="52654"/>
                    <a:pt x="71016" y="33454"/>
                  </a:cubicBezTo>
                  <a:cubicBezTo>
                    <a:pt x="70985" y="32623"/>
                    <a:pt x="70973" y="31797"/>
                    <a:pt x="70973" y="30975"/>
                  </a:cubicBezTo>
                  <a:cubicBezTo>
                    <a:pt x="70973" y="22413"/>
                    <a:pt x="72553" y="14439"/>
                    <a:pt x="76709" y="7768"/>
                  </a:cubicBezTo>
                  <a:cubicBezTo>
                    <a:pt x="78096" y="5541"/>
                    <a:pt x="79739" y="3482"/>
                    <a:pt x="81626" y="1596"/>
                  </a:cubicBezTo>
                  <a:cubicBezTo>
                    <a:pt x="81685" y="1538"/>
                    <a:pt x="81689" y="1441"/>
                    <a:pt x="81637" y="1375"/>
                  </a:cubicBezTo>
                  <a:cubicBezTo>
                    <a:pt x="81610" y="1341"/>
                    <a:pt x="81571" y="1323"/>
                    <a:pt x="81532" y="1323"/>
                  </a:cubicBezTo>
                  <a:close/>
                  <a:moveTo>
                    <a:pt x="73788" y="0"/>
                  </a:moveTo>
                  <a:cubicBezTo>
                    <a:pt x="73751" y="0"/>
                    <a:pt x="73714" y="17"/>
                    <a:pt x="73687" y="50"/>
                  </a:cubicBezTo>
                  <a:cubicBezTo>
                    <a:pt x="72820" y="1101"/>
                    <a:pt x="72021" y="2192"/>
                    <a:pt x="71296" y="3328"/>
                  </a:cubicBezTo>
                  <a:cubicBezTo>
                    <a:pt x="66946" y="10122"/>
                    <a:pt x="65323" y="18278"/>
                    <a:pt x="65323" y="27008"/>
                  </a:cubicBezTo>
                  <a:cubicBezTo>
                    <a:pt x="65323" y="27834"/>
                    <a:pt x="65339" y="28669"/>
                    <a:pt x="65367" y="29508"/>
                  </a:cubicBezTo>
                  <a:cubicBezTo>
                    <a:pt x="66103" y="50551"/>
                    <a:pt x="74124" y="73140"/>
                    <a:pt x="84297" y="96422"/>
                  </a:cubicBezTo>
                  <a:cubicBezTo>
                    <a:pt x="85313" y="98751"/>
                    <a:pt x="86338" y="101088"/>
                    <a:pt x="87366" y="103425"/>
                  </a:cubicBezTo>
                  <a:lnTo>
                    <a:pt x="87366" y="102718"/>
                  </a:lnTo>
                  <a:cubicBezTo>
                    <a:pt x="86420" y="100571"/>
                    <a:pt x="85479" y="98424"/>
                    <a:pt x="84545" y="96286"/>
                  </a:cubicBezTo>
                  <a:cubicBezTo>
                    <a:pt x="74377" y="73016"/>
                    <a:pt x="66375" y="50458"/>
                    <a:pt x="65646" y="29495"/>
                  </a:cubicBezTo>
                  <a:cubicBezTo>
                    <a:pt x="65619" y="28660"/>
                    <a:pt x="65603" y="27830"/>
                    <a:pt x="65603" y="27008"/>
                  </a:cubicBezTo>
                  <a:cubicBezTo>
                    <a:pt x="65603" y="18318"/>
                    <a:pt x="67218" y="10233"/>
                    <a:pt x="71520" y="3509"/>
                  </a:cubicBezTo>
                  <a:cubicBezTo>
                    <a:pt x="72241" y="2382"/>
                    <a:pt x="73033" y="1300"/>
                    <a:pt x="73888" y="262"/>
                  </a:cubicBezTo>
                  <a:cubicBezTo>
                    <a:pt x="73943" y="200"/>
                    <a:pt x="73939" y="103"/>
                    <a:pt x="73880" y="41"/>
                  </a:cubicBezTo>
                  <a:cubicBezTo>
                    <a:pt x="73854" y="14"/>
                    <a:pt x="73821" y="0"/>
                    <a:pt x="73788" y="0"/>
                  </a:cubicBezTo>
                  <a:close/>
                  <a:moveTo>
                    <a:pt x="64895" y="1211"/>
                  </a:moveTo>
                  <a:cubicBezTo>
                    <a:pt x="64849" y="1211"/>
                    <a:pt x="64804" y="1236"/>
                    <a:pt x="64776" y="1282"/>
                  </a:cubicBezTo>
                  <a:cubicBezTo>
                    <a:pt x="61281" y="7666"/>
                    <a:pt x="59953" y="15115"/>
                    <a:pt x="59953" y="23036"/>
                  </a:cubicBezTo>
                  <a:cubicBezTo>
                    <a:pt x="59953" y="23871"/>
                    <a:pt x="59969" y="24706"/>
                    <a:pt x="59997" y="25550"/>
                  </a:cubicBezTo>
                  <a:cubicBezTo>
                    <a:pt x="60734" y="46707"/>
                    <a:pt x="68778" y="69460"/>
                    <a:pt x="79152" y="92937"/>
                  </a:cubicBezTo>
                  <a:cubicBezTo>
                    <a:pt x="81878" y="99104"/>
                    <a:pt x="84691" y="105325"/>
                    <a:pt x="87366" y="111545"/>
                  </a:cubicBezTo>
                  <a:lnTo>
                    <a:pt x="87366" y="110829"/>
                  </a:lnTo>
                  <a:cubicBezTo>
                    <a:pt x="84766" y="104799"/>
                    <a:pt x="82043" y="98773"/>
                    <a:pt x="79400" y="92800"/>
                  </a:cubicBezTo>
                  <a:cubicBezTo>
                    <a:pt x="69030" y="69336"/>
                    <a:pt x="61005" y="46615"/>
                    <a:pt x="60277" y="25537"/>
                  </a:cubicBezTo>
                  <a:cubicBezTo>
                    <a:pt x="60249" y="24697"/>
                    <a:pt x="60233" y="23867"/>
                    <a:pt x="60233" y="23036"/>
                  </a:cubicBezTo>
                  <a:cubicBezTo>
                    <a:pt x="60233" y="15155"/>
                    <a:pt x="61553" y="7763"/>
                    <a:pt x="65016" y="1446"/>
                  </a:cubicBezTo>
                  <a:cubicBezTo>
                    <a:pt x="65055" y="1375"/>
                    <a:pt x="65036" y="1278"/>
                    <a:pt x="64969" y="1234"/>
                  </a:cubicBezTo>
                  <a:cubicBezTo>
                    <a:pt x="64945" y="1218"/>
                    <a:pt x="64920" y="1211"/>
                    <a:pt x="64895" y="1211"/>
                  </a:cubicBezTo>
                  <a:close/>
                  <a:moveTo>
                    <a:pt x="142" y="100334"/>
                  </a:moveTo>
                  <a:cubicBezTo>
                    <a:pt x="128" y="100334"/>
                    <a:pt x="115" y="100336"/>
                    <a:pt x="102" y="100341"/>
                  </a:cubicBezTo>
                  <a:cubicBezTo>
                    <a:pt x="27" y="100363"/>
                    <a:pt x="-16" y="100452"/>
                    <a:pt x="7" y="100531"/>
                  </a:cubicBezTo>
                  <a:cubicBezTo>
                    <a:pt x="1087" y="104653"/>
                    <a:pt x="1800" y="108651"/>
                    <a:pt x="2076" y="112468"/>
                  </a:cubicBezTo>
                  <a:cubicBezTo>
                    <a:pt x="2083" y="112550"/>
                    <a:pt x="2146" y="112610"/>
                    <a:pt x="2221" y="112610"/>
                  </a:cubicBezTo>
                  <a:cubicBezTo>
                    <a:pt x="2224" y="112610"/>
                    <a:pt x="2227" y="112610"/>
                    <a:pt x="2229" y="112610"/>
                  </a:cubicBezTo>
                  <a:cubicBezTo>
                    <a:pt x="2304" y="112601"/>
                    <a:pt x="2359" y="112526"/>
                    <a:pt x="2355" y="112442"/>
                  </a:cubicBezTo>
                  <a:cubicBezTo>
                    <a:pt x="2076" y="108603"/>
                    <a:pt x="1359" y="104582"/>
                    <a:pt x="275" y="100447"/>
                  </a:cubicBezTo>
                  <a:cubicBezTo>
                    <a:pt x="256" y="100379"/>
                    <a:pt x="200" y="100334"/>
                    <a:pt x="142" y="100334"/>
                  </a:cubicBezTo>
                  <a:close/>
                  <a:moveTo>
                    <a:pt x="56558" y="4491"/>
                  </a:moveTo>
                  <a:cubicBezTo>
                    <a:pt x="56501" y="4491"/>
                    <a:pt x="56446" y="4532"/>
                    <a:pt x="56427" y="4596"/>
                  </a:cubicBezTo>
                  <a:cubicBezTo>
                    <a:pt x="55123" y="9124"/>
                    <a:pt x="54584" y="14001"/>
                    <a:pt x="54584" y="19069"/>
                  </a:cubicBezTo>
                  <a:cubicBezTo>
                    <a:pt x="54584" y="19904"/>
                    <a:pt x="54599" y="20743"/>
                    <a:pt x="54627" y="21591"/>
                  </a:cubicBezTo>
                  <a:cubicBezTo>
                    <a:pt x="55364" y="42864"/>
                    <a:pt x="63428" y="65780"/>
                    <a:pt x="74010" y="89447"/>
                  </a:cubicBezTo>
                  <a:cubicBezTo>
                    <a:pt x="78139" y="98680"/>
                    <a:pt x="82481" y="108024"/>
                    <a:pt x="86298" y="117337"/>
                  </a:cubicBezTo>
                  <a:cubicBezTo>
                    <a:pt x="86661" y="118221"/>
                    <a:pt x="87019" y="119104"/>
                    <a:pt x="87366" y="119988"/>
                  </a:cubicBezTo>
                  <a:lnTo>
                    <a:pt x="87366" y="119219"/>
                  </a:lnTo>
                  <a:cubicBezTo>
                    <a:pt x="87098" y="118548"/>
                    <a:pt x="86826" y="117876"/>
                    <a:pt x="86550" y="117204"/>
                  </a:cubicBezTo>
                  <a:cubicBezTo>
                    <a:pt x="82729" y="107887"/>
                    <a:pt x="78383" y="98539"/>
                    <a:pt x="74258" y="89310"/>
                  </a:cubicBezTo>
                  <a:cubicBezTo>
                    <a:pt x="63684" y="65652"/>
                    <a:pt x="55636" y="42771"/>
                    <a:pt x="54907" y="21578"/>
                  </a:cubicBezTo>
                  <a:cubicBezTo>
                    <a:pt x="54879" y="20739"/>
                    <a:pt x="54863" y="19899"/>
                    <a:pt x="54863" y="19069"/>
                  </a:cubicBezTo>
                  <a:cubicBezTo>
                    <a:pt x="54863" y="14028"/>
                    <a:pt x="55399" y="9181"/>
                    <a:pt x="56691" y="4693"/>
                  </a:cubicBezTo>
                  <a:cubicBezTo>
                    <a:pt x="56715" y="4609"/>
                    <a:pt x="56676" y="4525"/>
                    <a:pt x="56601" y="4498"/>
                  </a:cubicBezTo>
                  <a:cubicBezTo>
                    <a:pt x="56587" y="4493"/>
                    <a:pt x="56572" y="4491"/>
                    <a:pt x="56558" y="4491"/>
                  </a:cubicBezTo>
                  <a:close/>
                  <a:moveTo>
                    <a:pt x="358" y="91762"/>
                  </a:moveTo>
                  <a:cubicBezTo>
                    <a:pt x="339" y="91762"/>
                    <a:pt x="321" y="91766"/>
                    <a:pt x="303" y="91775"/>
                  </a:cubicBezTo>
                  <a:cubicBezTo>
                    <a:pt x="232" y="91810"/>
                    <a:pt x="200" y="91903"/>
                    <a:pt x="232" y="91982"/>
                  </a:cubicBezTo>
                  <a:cubicBezTo>
                    <a:pt x="3844" y="101282"/>
                    <a:pt x="5996" y="110295"/>
                    <a:pt x="5996" y="118344"/>
                  </a:cubicBezTo>
                  <a:cubicBezTo>
                    <a:pt x="5996" y="118932"/>
                    <a:pt x="5984" y="119515"/>
                    <a:pt x="5960" y="120094"/>
                  </a:cubicBezTo>
                  <a:lnTo>
                    <a:pt x="6240" y="120094"/>
                  </a:lnTo>
                  <a:cubicBezTo>
                    <a:pt x="6259" y="119515"/>
                    <a:pt x="6271" y="118932"/>
                    <a:pt x="6271" y="118344"/>
                  </a:cubicBezTo>
                  <a:cubicBezTo>
                    <a:pt x="6271" y="110233"/>
                    <a:pt x="4108" y="101185"/>
                    <a:pt x="488" y="91854"/>
                  </a:cubicBezTo>
                  <a:cubicBezTo>
                    <a:pt x="464" y="91798"/>
                    <a:pt x="412" y="91762"/>
                    <a:pt x="358" y="91762"/>
                  </a:cubicBezTo>
                  <a:close/>
                  <a:moveTo>
                    <a:pt x="1070" y="86752"/>
                  </a:moveTo>
                  <a:cubicBezTo>
                    <a:pt x="1049" y="86752"/>
                    <a:pt x="1028" y="86757"/>
                    <a:pt x="1008" y="86769"/>
                  </a:cubicBezTo>
                  <a:cubicBezTo>
                    <a:pt x="937" y="86809"/>
                    <a:pt x="909" y="86902"/>
                    <a:pt x="945" y="86977"/>
                  </a:cubicBezTo>
                  <a:cubicBezTo>
                    <a:pt x="6224" y="98614"/>
                    <a:pt x="9608" y="110074"/>
                    <a:pt x="9754" y="120094"/>
                  </a:cubicBezTo>
                  <a:lnTo>
                    <a:pt x="10034" y="120094"/>
                  </a:lnTo>
                  <a:cubicBezTo>
                    <a:pt x="9884" y="109999"/>
                    <a:pt x="6484" y="98503"/>
                    <a:pt x="1193" y="86836"/>
                  </a:cubicBezTo>
                  <a:cubicBezTo>
                    <a:pt x="1168" y="86783"/>
                    <a:pt x="1120" y="86752"/>
                    <a:pt x="1070" y="86752"/>
                  </a:cubicBezTo>
                  <a:close/>
                  <a:moveTo>
                    <a:pt x="1910" y="82717"/>
                  </a:moveTo>
                  <a:cubicBezTo>
                    <a:pt x="1887" y="82717"/>
                    <a:pt x="1864" y="82723"/>
                    <a:pt x="1843" y="82736"/>
                  </a:cubicBezTo>
                  <a:cubicBezTo>
                    <a:pt x="1776" y="82780"/>
                    <a:pt x="1752" y="82873"/>
                    <a:pt x="1788" y="82948"/>
                  </a:cubicBezTo>
                  <a:cubicBezTo>
                    <a:pt x="2879" y="85161"/>
                    <a:pt x="3915" y="87361"/>
                    <a:pt x="4892" y="89548"/>
                  </a:cubicBezTo>
                  <a:cubicBezTo>
                    <a:pt x="9655" y="100200"/>
                    <a:pt x="12855" y="110710"/>
                    <a:pt x="13442" y="120094"/>
                  </a:cubicBezTo>
                  <a:lnTo>
                    <a:pt x="13721" y="120094"/>
                  </a:lnTo>
                  <a:cubicBezTo>
                    <a:pt x="13130" y="110639"/>
                    <a:pt x="9919" y="100094"/>
                    <a:pt x="5141" y="89407"/>
                  </a:cubicBezTo>
                  <a:cubicBezTo>
                    <a:pt x="4164" y="87220"/>
                    <a:pt x="3123" y="85015"/>
                    <a:pt x="2032" y="82798"/>
                  </a:cubicBezTo>
                  <a:cubicBezTo>
                    <a:pt x="2008" y="82746"/>
                    <a:pt x="1959" y="82717"/>
                    <a:pt x="1910" y="82717"/>
                  </a:cubicBezTo>
                  <a:close/>
                  <a:moveTo>
                    <a:pt x="2842" y="79133"/>
                  </a:moveTo>
                  <a:cubicBezTo>
                    <a:pt x="2819" y="79133"/>
                    <a:pt x="2795" y="79140"/>
                    <a:pt x="2773" y="79153"/>
                  </a:cubicBezTo>
                  <a:cubicBezTo>
                    <a:pt x="2706" y="79197"/>
                    <a:pt x="2682" y="79294"/>
                    <a:pt x="2722" y="79369"/>
                  </a:cubicBezTo>
                  <a:cubicBezTo>
                    <a:pt x="5050" y="83867"/>
                    <a:pt x="7205" y="88324"/>
                    <a:pt x="9116" y="92720"/>
                  </a:cubicBezTo>
                  <a:cubicBezTo>
                    <a:pt x="13245" y="102206"/>
                    <a:pt x="16128" y="111558"/>
                    <a:pt x="17031" y="120094"/>
                  </a:cubicBezTo>
                  <a:lnTo>
                    <a:pt x="17310" y="120094"/>
                  </a:lnTo>
                  <a:cubicBezTo>
                    <a:pt x="16408" y="111501"/>
                    <a:pt x="13509" y="102104"/>
                    <a:pt x="9368" y="92583"/>
                  </a:cubicBezTo>
                  <a:cubicBezTo>
                    <a:pt x="7453" y="88183"/>
                    <a:pt x="5294" y="83716"/>
                    <a:pt x="2962" y="79210"/>
                  </a:cubicBezTo>
                  <a:cubicBezTo>
                    <a:pt x="2936" y="79160"/>
                    <a:pt x="2890" y="79133"/>
                    <a:pt x="2842" y="79133"/>
                  </a:cubicBezTo>
                  <a:close/>
                  <a:moveTo>
                    <a:pt x="3851" y="75803"/>
                  </a:moveTo>
                  <a:cubicBezTo>
                    <a:pt x="3826" y="75803"/>
                    <a:pt x="3801" y="75811"/>
                    <a:pt x="3777" y="75826"/>
                  </a:cubicBezTo>
                  <a:cubicBezTo>
                    <a:pt x="3711" y="75870"/>
                    <a:pt x="3691" y="75967"/>
                    <a:pt x="3730" y="76038"/>
                  </a:cubicBezTo>
                  <a:cubicBezTo>
                    <a:pt x="7323" y="82758"/>
                    <a:pt x="10593" y="89402"/>
                    <a:pt x="13339" y="95892"/>
                  </a:cubicBezTo>
                  <a:cubicBezTo>
                    <a:pt x="16869" y="104233"/>
                    <a:pt x="19430" y="112455"/>
                    <a:pt x="20525" y="120094"/>
                  </a:cubicBezTo>
                  <a:lnTo>
                    <a:pt x="20805" y="120094"/>
                  </a:lnTo>
                  <a:cubicBezTo>
                    <a:pt x="19710" y="112402"/>
                    <a:pt x="17133" y="104136"/>
                    <a:pt x="13591" y="95760"/>
                  </a:cubicBezTo>
                  <a:cubicBezTo>
                    <a:pt x="10841" y="89257"/>
                    <a:pt x="7564" y="82603"/>
                    <a:pt x="3971" y="75879"/>
                  </a:cubicBezTo>
                  <a:cubicBezTo>
                    <a:pt x="3945" y="75830"/>
                    <a:pt x="3899" y="75803"/>
                    <a:pt x="3851" y="75803"/>
                  </a:cubicBezTo>
                  <a:close/>
                  <a:moveTo>
                    <a:pt x="4931" y="72631"/>
                  </a:moveTo>
                  <a:cubicBezTo>
                    <a:pt x="4906" y="72631"/>
                    <a:pt x="4880" y="72639"/>
                    <a:pt x="4857" y="72654"/>
                  </a:cubicBezTo>
                  <a:cubicBezTo>
                    <a:pt x="4794" y="72698"/>
                    <a:pt x="4774" y="72795"/>
                    <a:pt x="4814" y="72870"/>
                  </a:cubicBezTo>
                  <a:lnTo>
                    <a:pt x="4814" y="72866"/>
                  </a:lnTo>
                  <a:cubicBezTo>
                    <a:pt x="9667" y="81759"/>
                    <a:pt x="14068" y="90551"/>
                    <a:pt x="17566" y="99069"/>
                  </a:cubicBezTo>
                  <a:cubicBezTo>
                    <a:pt x="20521" y="106274"/>
                    <a:pt x="22763" y="113383"/>
                    <a:pt x="23953" y="120094"/>
                  </a:cubicBezTo>
                  <a:lnTo>
                    <a:pt x="24232" y="120094"/>
                  </a:lnTo>
                  <a:cubicBezTo>
                    <a:pt x="23043" y="113334"/>
                    <a:pt x="20789" y="106182"/>
                    <a:pt x="17819" y="98936"/>
                  </a:cubicBezTo>
                  <a:cubicBezTo>
                    <a:pt x="14316" y="90405"/>
                    <a:pt x="9908" y="81605"/>
                    <a:pt x="5050" y="72707"/>
                  </a:cubicBezTo>
                  <a:cubicBezTo>
                    <a:pt x="5024" y="72658"/>
                    <a:pt x="4978" y="72631"/>
                    <a:pt x="4931" y="72631"/>
                  </a:cubicBezTo>
                  <a:close/>
                  <a:moveTo>
                    <a:pt x="6085" y="69552"/>
                  </a:moveTo>
                  <a:cubicBezTo>
                    <a:pt x="6060" y="69552"/>
                    <a:pt x="6034" y="69559"/>
                    <a:pt x="6011" y="69575"/>
                  </a:cubicBezTo>
                  <a:cubicBezTo>
                    <a:pt x="5948" y="69623"/>
                    <a:pt x="5929" y="69716"/>
                    <a:pt x="5968" y="69791"/>
                  </a:cubicBezTo>
                  <a:cubicBezTo>
                    <a:pt x="12074" y="80823"/>
                    <a:pt x="17614" y="91748"/>
                    <a:pt x="21790" y="102241"/>
                  </a:cubicBezTo>
                  <a:cubicBezTo>
                    <a:pt x="24209" y="108329"/>
                    <a:pt x="26119" y="114342"/>
                    <a:pt x="27313" y="120094"/>
                  </a:cubicBezTo>
                  <a:lnTo>
                    <a:pt x="27601" y="120094"/>
                  </a:lnTo>
                  <a:cubicBezTo>
                    <a:pt x="26399" y="114293"/>
                    <a:pt x="24481" y="108240"/>
                    <a:pt x="22042" y="102113"/>
                  </a:cubicBezTo>
                  <a:cubicBezTo>
                    <a:pt x="17862" y="91603"/>
                    <a:pt x="12315" y="80664"/>
                    <a:pt x="6204" y="69628"/>
                  </a:cubicBezTo>
                  <a:cubicBezTo>
                    <a:pt x="6179" y="69579"/>
                    <a:pt x="6132" y="69552"/>
                    <a:pt x="6085" y="69552"/>
                  </a:cubicBezTo>
                  <a:close/>
                  <a:moveTo>
                    <a:pt x="7312" y="66540"/>
                  </a:moveTo>
                  <a:cubicBezTo>
                    <a:pt x="7287" y="66540"/>
                    <a:pt x="7261" y="66549"/>
                    <a:pt x="7237" y="66566"/>
                  </a:cubicBezTo>
                  <a:cubicBezTo>
                    <a:pt x="7173" y="66610"/>
                    <a:pt x="7154" y="66707"/>
                    <a:pt x="7193" y="66778"/>
                  </a:cubicBezTo>
                  <a:cubicBezTo>
                    <a:pt x="14529" y="79913"/>
                    <a:pt x="21226" y="92990"/>
                    <a:pt x="26013" y="105413"/>
                  </a:cubicBezTo>
                  <a:cubicBezTo>
                    <a:pt x="27932" y="110396"/>
                    <a:pt x="29504" y="115322"/>
                    <a:pt x="30622" y="120094"/>
                  </a:cubicBezTo>
                  <a:lnTo>
                    <a:pt x="30914" y="120094"/>
                  </a:lnTo>
                  <a:cubicBezTo>
                    <a:pt x="29787" y="115278"/>
                    <a:pt x="28200" y="110312"/>
                    <a:pt x="26269" y="105289"/>
                  </a:cubicBezTo>
                  <a:cubicBezTo>
                    <a:pt x="21475" y="92840"/>
                    <a:pt x="14769" y="79754"/>
                    <a:pt x="7430" y="66615"/>
                  </a:cubicBezTo>
                  <a:cubicBezTo>
                    <a:pt x="7402" y="66567"/>
                    <a:pt x="7358" y="66540"/>
                    <a:pt x="7312" y="66540"/>
                  </a:cubicBezTo>
                  <a:close/>
                  <a:moveTo>
                    <a:pt x="8602" y="63574"/>
                  </a:moveTo>
                  <a:cubicBezTo>
                    <a:pt x="8578" y="63574"/>
                    <a:pt x="8552" y="63582"/>
                    <a:pt x="8529" y="63597"/>
                  </a:cubicBezTo>
                  <a:cubicBezTo>
                    <a:pt x="8466" y="63646"/>
                    <a:pt x="8446" y="63739"/>
                    <a:pt x="8485" y="63814"/>
                  </a:cubicBezTo>
                  <a:cubicBezTo>
                    <a:pt x="17027" y="79007"/>
                    <a:pt x="24902" y="94253"/>
                    <a:pt x="30236" y="108589"/>
                  </a:cubicBezTo>
                  <a:cubicBezTo>
                    <a:pt x="31682" y="112473"/>
                    <a:pt x="32919" y="116325"/>
                    <a:pt x="33892" y="120094"/>
                  </a:cubicBezTo>
                  <a:lnTo>
                    <a:pt x="34184" y="120094"/>
                  </a:lnTo>
                  <a:cubicBezTo>
                    <a:pt x="33203" y="116286"/>
                    <a:pt x="31954" y="112393"/>
                    <a:pt x="30492" y="108466"/>
                  </a:cubicBezTo>
                  <a:cubicBezTo>
                    <a:pt x="25150" y="94107"/>
                    <a:pt x="17267" y="78848"/>
                    <a:pt x="8722" y="63646"/>
                  </a:cubicBezTo>
                  <a:cubicBezTo>
                    <a:pt x="8694" y="63600"/>
                    <a:pt x="8649" y="63574"/>
                    <a:pt x="8602" y="63574"/>
                  </a:cubicBezTo>
                  <a:close/>
                  <a:moveTo>
                    <a:pt x="9958" y="60645"/>
                  </a:moveTo>
                  <a:cubicBezTo>
                    <a:pt x="9933" y="60645"/>
                    <a:pt x="9907" y="60653"/>
                    <a:pt x="9884" y="60668"/>
                  </a:cubicBezTo>
                  <a:cubicBezTo>
                    <a:pt x="9821" y="60717"/>
                    <a:pt x="9801" y="60814"/>
                    <a:pt x="9841" y="60885"/>
                  </a:cubicBezTo>
                  <a:cubicBezTo>
                    <a:pt x="10956" y="62877"/>
                    <a:pt x="12071" y="64870"/>
                    <a:pt x="13182" y="66862"/>
                  </a:cubicBezTo>
                  <a:lnTo>
                    <a:pt x="13182" y="66858"/>
                  </a:lnTo>
                  <a:cubicBezTo>
                    <a:pt x="21620" y="82104"/>
                    <a:pt x="29311" y="97412"/>
                    <a:pt x="34460" y="111762"/>
                  </a:cubicBezTo>
                  <a:cubicBezTo>
                    <a:pt x="35464" y="114563"/>
                    <a:pt x="36363" y="117350"/>
                    <a:pt x="37131" y="120094"/>
                  </a:cubicBezTo>
                  <a:lnTo>
                    <a:pt x="37422" y="120094"/>
                  </a:lnTo>
                  <a:cubicBezTo>
                    <a:pt x="36646" y="117310"/>
                    <a:pt x="35736" y="114487"/>
                    <a:pt x="34716" y="111642"/>
                  </a:cubicBezTo>
                  <a:cubicBezTo>
                    <a:pt x="29559" y="97271"/>
                    <a:pt x="21861" y="81949"/>
                    <a:pt x="13418" y="66694"/>
                  </a:cubicBezTo>
                  <a:cubicBezTo>
                    <a:pt x="12307" y="64702"/>
                    <a:pt x="11192" y="62709"/>
                    <a:pt x="10077" y="60717"/>
                  </a:cubicBezTo>
                  <a:cubicBezTo>
                    <a:pt x="10049" y="60671"/>
                    <a:pt x="10004" y="60645"/>
                    <a:pt x="9958" y="60645"/>
                  </a:cubicBezTo>
                  <a:close/>
                  <a:moveTo>
                    <a:pt x="11402" y="57694"/>
                  </a:moveTo>
                  <a:cubicBezTo>
                    <a:pt x="11377" y="57694"/>
                    <a:pt x="11352" y="57701"/>
                    <a:pt x="11330" y="57717"/>
                  </a:cubicBezTo>
                  <a:cubicBezTo>
                    <a:pt x="11263" y="57761"/>
                    <a:pt x="11243" y="57858"/>
                    <a:pt x="11283" y="57929"/>
                  </a:cubicBezTo>
                  <a:cubicBezTo>
                    <a:pt x="13536" y="62024"/>
                    <a:pt x="15809" y="66129"/>
                    <a:pt x="18055" y="70224"/>
                  </a:cubicBezTo>
                  <a:cubicBezTo>
                    <a:pt x="26324" y="85417"/>
                    <a:pt x="33758" y="100673"/>
                    <a:pt x="38683" y="114934"/>
                  </a:cubicBezTo>
                  <a:cubicBezTo>
                    <a:pt x="39282" y="116661"/>
                    <a:pt x="39837" y="118384"/>
                    <a:pt x="40346" y="120094"/>
                  </a:cubicBezTo>
                  <a:lnTo>
                    <a:pt x="40641" y="120094"/>
                  </a:lnTo>
                  <a:cubicBezTo>
                    <a:pt x="40121" y="118349"/>
                    <a:pt x="39554" y="116586"/>
                    <a:pt x="38943" y="114819"/>
                  </a:cubicBezTo>
                  <a:cubicBezTo>
                    <a:pt x="34007" y="100531"/>
                    <a:pt x="26569" y="85263"/>
                    <a:pt x="18295" y="70061"/>
                  </a:cubicBezTo>
                  <a:lnTo>
                    <a:pt x="18291" y="70061"/>
                  </a:lnTo>
                  <a:cubicBezTo>
                    <a:pt x="16046" y="65965"/>
                    <a:pt x="13769" y="61861"/>
                    <a:pt x="11519" y="57766"/>
                  </a:cubicBezTo>
                  <a:cubicBezTo>
                    <a:pt x="11493" y="57720"/>
                    <a:pt x="11448" y="57694"/>
                    <a:pt x="11402" y="57694"/>
                  </a:cubicBezTo>
                  <a:close/>
                  <a:moveTo>
                    <a:pt x="12941" y="54691"/>
                  </a:moveTo>
                  <a:cubicBezTo>
                    <a:pt x="12917" y="54691"/>
                    <a:pt x="12893" y="54698"/>
                    <a:pt x="12870" y="54713"/>
                  </a:cubicBezTo>
                  <a:cubicBezTo>
                    <a:pt x="12807" y="54757"/>
                    <a:pt x="12784" y="54854"/>
                    <a:pt x="12823" y="54929"/>
                  </a:cubicBezTo>
                  <a:cubicBezTo>
                    <a:pt x="16144" y="61132"/>
                    <a:pt x="19576" y="67366"/>
                    <a:pt x="22932" y="73591"/>
                  </a:cubicBezTo>
                  <a:cubicBezTo>
                    <a:pt x="31028" y="88731"/>
                    <a:pt x="38202" y="103933"/>
                    <a:pt x="42906" y="118106"/>
                  </a:cubicBezTo>
                  <a:cubicBezTo>
                    <a:pt x="43127" y="118768"/>
                    <a:pt x="43344" y="119431"/>
                    <a:pt x="43549" y="120094"/>
                  </a:cubicBezTo>
                  <a:lnTo>
                    <a:pt x="43844" y="120094"/>
                  </a:lnTo>
                  <a:cubicBezTo>
                    <a:pt x="43627" y="119396"/>
                    <a:pt x="43399" y="118698"/>
                    <a:pt x="43166" y="118000"/>
                  </a:cubicBezTo>
                  <a:cubicBezTo>
                    <a:pt x="38455" y="103796"/>
                    <a:pt x="31273" y="88581"/>
                    <a:pt x="23169" y="73432"/>
                  </a:cubicBezTo>
                  <a:cubicBezTo>
                    <a:pt x="19812" y="67202"/>
                    <a:pt x="16381" y="60969"/>
                    <a:pt x="13063" y="54766"/>
                  </a:cubicBezTo>
                  <a:cubicBezTo>
                    <a:pt x="13037" y="54719"/>
                    <a:pt x="12990" y="54691"/>
                    <a:pt x="12941" y="54691"/>
                  </a:cubicBezTo>
                  <a:close/>
                  <a:moveTo>
                    <a:pt x="14596" y="51616"/>
                  </a:moveTo>
                  <a:cubicBezTo>
                    <a:pt x="14573" y="51616"/>
                    <a:pt x="14550" y="51623"/>
                    <a:pt x="14529" y="51638"/>
                  </a:cubicBezTo>
                  <a:cubicBezTo>
                    <a:pt x="14462" y="51678"/>
                    <a:pt x="14438" y="51775"/>
                    <a:pt x="14478" y="51850"/>
                  </a:cubicBezTo>
                  <a:cubicBezTo>
                    <a:pt x="18768" y="60164"/>
                    <a:pt x="23362" y="68572"/>
                    <a:pt x="27806" y="76957"/>
                  </a:cubicBezTo>
                  <a:cubicBezTo>
                    <a:pt x="35512" y="91620"/>
                    <a:pt x="42260" y="106345"/>
                    <a:pt x="46748" y="120094"/>
                  </a:cubicBezTo>
                  <a:lnTo>
                    <a:pt x="47043" y="120094"/>
                  </a:lnTo>
                  <a:cubicBezTo>
                    <a:pt x="42548" y="106283"/>
                    <a:pt x="35776" y="91510"/>
                    <a:pt x="28046" y="76798"/>
                  </a:cubicBezTo>
                  <a:cubicBezTo>
                    <a:pt x="23598" y="68413"/>
                    <a:pt x="19004" y="60005"/>
                    <a:pt x="14718" y="51695"/>
                  </a:cubicBezTo>
                  <a:cubicBezTo>
                    <a:pt x="14692" y="51645"/>
                    <a:pt x="14644" y="51616"/>
                    <a:pt x="14596" y="51616"/>
                  </a:cubicBezTo>
                  <a:close/>
                  <a:moveTo>
                    <a:pt x="16379" y="48440"/>
                  </a:moveTo>
                  <a:cubicBezTo>
                    <a:pt x="16355" y="48440"/>
                    <a:pt x="16331" y="48447"/>
                    <a:pt x="16310" y="48461"/>
                  </a:cubicBezTo>
                  <a:cubicBezTo>
                    <a:pt x="16243" y="48501"/>
                    <a:pt x="16219" y="48594"/>
                    <a:pt x="16254" y="48669"/>
                  </a:cubicBezTo>
                  <a:cubicBezTo>
                    <a:pt x="16648" y="49473"/>
                    <a:pt x="17042" y="50273"/>
                    <a:pt x="17444" y="51077"/>
                  </a:cubicBezTo>
                  <a:cubicBezTo>
                    <a:pt x="22266" y="60734"/>
                    <a:pt x="27605" y="70533"/>
                    <a:pt x="32679" y="80319"/>
                  </a:cubicBezTo>
                  <a:cubicBezTo>
                    <a:pt x="39664" y="93789"/>
                    <a:pt x="45719" y="107339"/>
                    <a:pt x="49966" y="120094"/>
                  </a:cubicBezTo>
                  <a:lnTo>
                    <a:pt x="50262" y="120094"/>
                  </a:lnTo>
                  <a:cubicBezTo>
                    <a:pt x="46007" y="107282"/>
                    <a:pt x="39928" y="93683"/>
                    <a:pt x="32919" y="80164"/>
                  </a:cubicBezTo>
                  <a:cubicBezTo>
                    <a:pt x="27845" y="70374"/>
                    <a:pt x="22507" y="60575"/>
                    <a:pt x="17685" y="50922"/>
                  </a:cubicBezTo>
                  <a:cubicBezTo>
                    <a:pt x="17287" y="50122"/>
                    <a:pt x="16893" y="49318"/>
                    <a:pt x="16499" y="48523"/>
                  </a:cubicBezTo>
                  <a:cubicBezTo>
                    <a:pt x="16475" y="48470"/>
                    <a:pt x="16428" y="48440"/>
                    <a:pt x="16379" y="48440"/>
                  </a:cubicBezTo>
                  <a:close/>
                  <a:moveTo>
                    <a:pt x="18321" y="45110"/>
                  </a:moveTo>
                  <a:cubicBezTo>
                    <a:pt x="18300" y="45110"/>
                    <a:pt x="18279" y="45115"/>
                    <a:pt x="18260" y="45126"/>
                  </a:cubicBezTo>
                  <a:cubicBezTo>
                    <a:pt x="18189" y="45166"/>
                    <a:pt x="18161" y="45263"/>
                    <a:pt x="18197" y="45338"/>
                  </a:cubicBezTo>
                  <a:cubicBezTo>
                    <a:pt x="19595" y="48395"/>
                    <a:pt x="21057" y="51474"/>
                    <a:pt x="22586" y="54563"/>
                  </a:cubicBezTo>
                  <a:cubicBezTo>
                    <a:pt x="27345" y="64185"/>
                    <a:pt x="32596" y="73944"/>
                    <a:pt x="37556" y="83686"/>
                  </a:cubicBezTo>
                  <a:cubicBezTo>
                    <a:pt x="43816" y="95985"/>
                    <a:pt x="49238" y="108351"/>
                    <a:pt x="53209" y="120094"/>
                  </a:cubicBezTo>
                  <a:lnTo>
                    <a:pt x="53508" y="120094"/>
                  </a:lnTo>
                  <a:cubicBezTo>
                    <a:pt x="49525" y="108298"/>
                    <a:pt x="44080" y="95879"/>
                    <a:pt x="37797" y="83531"/>
                  </a:cubicBezTo>
                  <a:cubicBezTo>
                    <a:pt x="32833" y="73785"/>
                    <a:pt x="27585" y="64026"/>
                    <a:pt x="22830" y="54412"/>
                  </a:cubicBezTo>
                  <a:cubicBezTo>
                    <a:pt x="21301" y="51324"/>
                    <a:pt x="19840" y="48254"/>
                    <a:pt x="18445" y="45196"/>
                  </a:cubicBezTo>
                  <a:cubicBezTo>
                    <a:pt x="18420" y="45140"/>
                    <a:pt x="18371" y="45110"/>
                    <a:pt x="18321" y="45110"/>
                  </a:cubicBezTo>
                  <a:close/>
                  <a:moveTo>
                    <a:pt x="20447" y="41612"/>
                  </a:moveTo>
                  <a:cubicBezTo>
                    <a:pt x="20427" y="41612"/>
                    <a:pt x="20407" y="41617"/>
                    <a:pt x="20387" y="41627"/>
                  </a:cubicBezTo>
                  <a:cubicBezTo>
                    <a:pt x="20320" y="41667"/>
                    <a:pt x="20289" y="41759"/>
                    <a:pt x="20320" y="41834"/>
                  </a:cubicBezTo>
                  <a:cubicBezTo>
                    <a:pt x="22578" y="47189"/>
                    <a:pt x="25056" y="52597"/>
                    <a:pt x="27731" y="58053"/>
                  </a:cubicBezTo>
                  <a:cubicBezTo>
                    <a:pt x="32427" y="67635"/>
                    <a:pt x="37584" y="77350"/>
                    <a:pt x="42430" y="87052"/>
                  </a:cubicBezTo>
                  <a:cubicBezTo>
                    <a:pt x="47993" y="98190"/>
                    <a:pt x="52811" y="109376"/>
                    <a:pt x="56483" y="120094"/>
                  </a:cubicBezTo>
                  <a:lnTo>
                    <a:pt x="56782" y="120094"/>
                  </a:lnTo>
                  <a:cubicBezTo>
                    <a:pt x="53098" y="109323"/>
                    <a:pt x="48260" y="98084"/>
                    <a:pt x="42670" y="86897"/>
                  </a:cubicBezTo>
                  <a:cubicBezTo>
                    <a:pt x="37824" y="77196"/>
                    <a:pt x="32667" y="67476"/>
                    <a:pt x="27971" y="57902"/>
                  </a:cubicBezTo>
                  <a:cubicBezTo>
                    <a:pt x="25300" y="52451"/>
                    <a:pt x="22826" y="47048"/>
                    <a:pt x="20572" y="41702"/>
                  </a:cubicBezTo>
                  <a:cubicBezTo>
                    <a:pt x="20550" y="41644"/>
                    <a:pt x="20500" y="41612"/>
                    <a:pt x="20447" y="41612"/>
                  </a:cubicBezTo>
                  <a:close/>
                  <a:moveTo>
                    <a:pt x="22780" y="37949"/>
                  </a:moveTo>
                  <a:cubicBezTo>
                    <a:pt x="22763" y="37949"/>
                    <a:pt x="22745" y="37952"/>
                    <a:pt x="22727" y="37960"/>
                  </a:cubicBezTo>
                  <a:cubicBezTo>
                    <a:pt x="22656" y="37995"/>
                    <a:pt x="22625" y="38088"/>
                    <a:pt x="22656" y="38168"/>
                  </a:cubicBezTo>
                  <a:cubicBezTo>
                    <a:pt x="25595" y="45842"/>
                    <a:pt x="29035" y="53644"/>
                    <a:pt x="32872" y="61538"/>
                  </a:cubicBezTo>
                  <a:cubicBezTo>
                    <a:pt x="37505" y="71086"/>
                    <a:pt x="42572" y="80761"/>
                    <a:pt x="47303" y="90418"/>
                  </a:cubicBezTo>
                  <a:cubicBezTo>
                    <a:pt x="52192" y="100399"/>
                    <a:pt x="56443" y="110418"/>
                    <a:pt x="59796" y="120094"/>
                  </a:cubicBezTo>
                  <a:lnTo>
                    <a:pt x="60091" y="120094"/>
                  </a:lnTo>
                  <a:cubicBezTo>
                    <a:pt x="56731" y="110370"/>
                    <a:pt x="52460" y="100297"/>
                    <a:pt x="47547" y="90268"/>
                  </a:cubicBezTo>
                  <a:cubicBezTo>
                    <a:pt x="42812" y="80606"/>
                    <a:pt x="37745" y="70927"/>
                    <a:pt x="33116" y="61393"/>
                  </a:cubicBezTo>
                  <a:cubicBezTo>
                    <a:pt x="29283" y="53502"/>
                    <a:pt x="25848" y="45709"/>
                    <a:pt x="22909" y="38044"/>
                  </a:cubicBezTo>
                  <a:cubicBezTo>
                    <a:pt x="22888" y="37984"/>
                    <a:pt x="22835" y="37949"/>
                    <a:pt x="22780" y="37949"/>
                  </a:cubicBezTo>
                  <a:close/>
                  <a:moveTo>
                    <a:pt x="25361" y="34119"/>
                  </a:moveTo>
                  <a:cubicBezTo>
                    <a:pt x="25345" y="34119"/>
                    <a:pt x="25328" y="34122"/>
                    <a:pt x="25312" y="34130"/>
                  </a:cubicBezTo>
                  <a:cubicBezTo>
                    <a:pt x="25237" y="34160"/>
                    <a:pt x="25201" y="34249"/>
                    <a:pt x="25229" y="34328"/>
                  </a:cubicBezTo>
                  <a:cubicBezTo>
                    <a:pt x="28653" y="44348"/>
                    <a:pt x="33002" y="54607"/>
                    <a:pt x="38013" y="65029"/>
                  </a:cubicBezTo>
                  <a:cubicBezTo>
                    <a:pt x="42583" y="74532"/>
                    <a:pt x="47559" y="84167"/>
                    <a:pt x="52177" y="93781"/>
                  </a:cubicBezTo>
                  <a:cubicBezTo>
                    <a:pt x="56420" y="102616"/>
                    <a:pt x="60127" y="111474"/>
                    <a:pt x="63141" y="120094"/>
                  </a:cubicBezTo>
                  <a:lnTo>
                    <a:pt x="63436" y="120094"/>
                  </a:lnTo>
                  <a:cubicBezTo>
                    <a:pt x="60414" y="111426"/>
                    <a:pt x="56687" y="102515"/>
                    <a:pt x="52421" y="93635"/>
                  </a:cubicBezTo>
                  <a:cubicBezTo>
                    <a:pt x="47803" y="84012"/>
                    <a:pt x="42828" y="74377"/>
                    <a:pt x="38258" y="64878"/>
                  </a:cubicBezTo>
                  <a:cubicBezTo>
                    <a:pt x="33250" y="54470"/>
                    <a:pt x="28909" y="44220"/>
                    <a:pt x="25489" y="34218"/>
                  </a:cubicBezTo>
                  <a:cubicBezTo>
                    <a:pt x="25468" y="34157"/>
                    <a:pt x="25416" y="34119"/>
                    <a:pt x="25361" y="34119"/>
                  </a:cubicBezTo>
                  <a:close/>
                  <a:moveTo>
                    <a:pt x="28230" y="30130"/>
                  </a:moveTo>
                  <a:cubicBezTo>
                    <a:pt x="28215" y="30130"/>
                    <a:pt x="28199" y="30133"/>
                    <a:pt x="28184" y="30140"/>
                  </a:cubicBezTo>
                  <a:cubicBezTo>
                    <a:pt x="28109" y="30167"/>
                    <a:pt x="28070" y="30255"/>
                    <a:pt x="28093" y="30335"/>
                  </a:cubicBezTo>
                  <a:cubicBezTo>
                    <a:pt x="31745" y="42714"/>
                    <a:pt x="36950" y="55490"/>
                    <a:pt x="43155" y="68519"/>
                  </a:cubicBezTo>
                  <a:cubicBezTo>
                    <a:pt x="47666" y="77982"/>
                    <a:pt x="52551" y="87578"/>
                    <a:pt x="57054" y="97147"/>
                  </a:cubicBezTo>
                  <a:cubicBezTo>
                    <a:pt x="60670" y="104839"/>
                    <a:pt x="63858" y="112548"/>
                    <a:pt x="66521" y="120094"/>
                  </a:cubicBezTo>
                  <a:lnTo>
                    <a:pt x="66820" y="120094"/>
                  </a:lnTo>
                  <a:cubicBezTo>
                    <a:pt x="64141" y="112499"/>
                    <a:pt x="60938" y="104741"/>
                    <a:pt x="57298" y="97001"/>
                  </a:cubicBezTo>
                  <a:cubicBezTo>
                    <a:pt x="52791" y="87423"/>
                    <a:pt x="47906" y="77832"/>
                    <a:pt x="43403" y="68369"/>
                  </a:cubicBezTo>
                  <a:cubicBezTo>
                    <a:pt x="37202" y="55353"/>
                    <a:pt x="32001" y="42590"/>
                    <a:pt x="28357" y="30237"/>
                  </a:cubicBezTo>
                  <a:cubicBezTo>
                    <a:pt x="28339" y="30172"/>
                    <a:pt x="28286" y="30130"/>
                    <a:pt x="28230" y="30130"/>
                  </a:cubicBezTo>
                  <a:close/>
                  <a:moveTo>
                    <a:pt x="31444" y="25989"/>
                  </a:moveTo>
                  <a:cubicBezTo>
                    <a:pt x="31430" y="25989"/>
                    <a:pt x="31416" y="25991"/>
                    <a:pt x="31403" y="25996"/>
                  </a:cubicBezTo>
                  <a:cubicBezTo>
                    <a:pt x="31328" y="26018"/>
                    <a:pt x="31284" y="26102"/>
                    <a:pt x="31304" y="26186"/>
                  </a:cubicBezTo>
                  <a:cubicBezTo>
                    <a:pt x="34873" y="40924"/>
                    <a:pt x="40885" y="56281"/>
                    <a:pt x="48300" y="72005"/>
                  </a:cubicBezTo>
                  <a:cubicBezTo>
                    <a:pt x="52744" y="81432"/>
                    <a:pt x="57538" y="90984"/>
                    <a:pt x="61927" y="100513"/>
                  </a:cubicBezTo>
                  <a:cubicBezTo>
                    <a:pt x="64945" y="107065"/>
                    <a:pt x="67632" y="113630"/>
                    <a:pt x="69937" y="120094"/>
                  </a:cubicBezTo>
                  <a:lnTo>
                    <a:pt x="70236" y="120094"/>
                  </a:lnTo>
                  <a:cubicBezTo>
                    <a:pt x="67919" y="113582"/>
                    <a:pt x="65213" y="106968"/>
                    <a:pt x="62175" y="100368"/>
                  </a:cubicBezTo>
                  <a:cubicBezTo>
                    <a:pt x="57783" y="90834"/>
                    <a:pt x="52988" y="81282"/>
                    <a:pt x="48544" y="71859"/>
                  </a:cubicBezTo>
                  <a:cubicBezTo>
                    <a:pt x="41138" y="56149"/>
                    <a:pt x="35133" y="40809"/>
                    <a:pt x="31572" y="26102"/>
                  </a:cubicBezTo>
                  <a:cubicBezTo>
                    <a:pt x="31556" y="26034"/>
                    <a:pt x="31503" y="25989"/>
                    <a:pt x="31444" y="25989"/>
                  </a:cubicBezTo>
                  <a:close/>
                  <a:moveTo>
                    <a:pt x="35076" y="21707"/>
                  </a:moveTo>
                  <a:cubicBezTo>
                    <a:pt x="35066" y="21707"/>
                    <a:pt x="35056" y="21708"/>
                    <a:pt x="35047" y="21711"/>
                  </a:cubicBezTo>
                  <a:cubicBezTo>
                    <a:pt x="34972" y="21728"/>
                    <a:pt x="34921" y="21808"/>
                    <a:pt x="34936" y="21896"/>
                  </a:cubicBezTo>
                  <a:cubicBezTo>
                    <a:pt x="38033" y="38985"/>
                    <a:pt x="44805" y="56992"/>
                    <a:pt x="53441" y="75495"/>
                  </a:cubicBezTo>
                  <a:cubicBezTo>
                    <a:pt x="57822" y="84883"/>
                    <a:pt x="62526" y="94395"/>
                    <a:pt x="66801" y="103876"/>
                  </a:cubicBezTo>
                  <a:cubicBezTo>
                    <a:pt x="69243" y="109296"/>
                    <a:pt x="71446" y="114726"/>
                    <a:pt x="73388" y="120094"/>
                  </a:cubicBezTo>
                  <a:lnTo>
                    <a:pt x="73687" y="120094"/>
                  </a:lnTo>
                  <a:cubicBezTo>
                    <a:pt x="71733" y="114677"/>
                    <a:pt x="69515" y="109204"/>
                    <a:pt x="67049" y="103739"/>
                  </a:cubicBezTo>
                  <a:cubicBezTo>
                    <a:pt x="62770" y="94244"/>
                    <a:pt x="58066" y="84733"/>
                    <a:pt x="53685" y="75349"/>
                  </a:cubicBezTo>
                  <a:cubicBezTo>
                    <a:pt x="45057" y="56860"/>
                    <a:pt x="38297" y="38874"/>
                    <a:pt x="35208" y="21834"/>
                  </a:cubicBezTo>
                  <a:cubicBezTo>
                    <a:pt x="35198" y="21757"/>
                    <a:pt x="35140" y="21707"/>
                    <a:pt x="35076" y="21707"/>
                  </a:cubicBezTo>
                  <a:close/>
                  <a:moveTo>
                    <a:pt x="39226" y="17332"/>
                  </a:moveTo>
                  <a:cubicBezTo>
                    <a:pt x="39221" y="17332"/>
                    <a:pt x="39216" y="17332"/>
                    <a:pt x="39211" y="17333"/>
                  </a:cubicBezTo>
                  <a:cubicBezTo>
                    <a:pt x="39136" y="17341"/>
                    <a:pt x="39081" y="17421"/>
                    <a:pt x="39089" y="17505"/>
                  </a:cubicBezTo>
                  <a:cubicBezTo>
                    <a:pt x="41236" y="36913"/>
                    <a:pt x="48717" y="57624"/>
                    <a:pt x="58582" y="78980"/>
                  </a:cubicBezTo>
                  <a:cubicBezTo>
                    <a:pt x="62900" y="88333"/>
                    <a:pt x="67514" y="97801"/>
                    <a:pt x="71678" y="107242"/>
                  </a:cubicBezTo>
                  <a:cubicBezTo>
                    <a:pt x="73569" y="111532"/>
                    <a:pt x="75299" y="115826"/>
                    <a:pt x="76867" y="120094"/>
                  </a:cubicBezTo>
                  <a:lnTo>
                    <a:pt x="77166" y="120094"/>
                  </a:lnTo>
                  <a:cubicBezTo>
                    <a:pt x="75586" y="115782"/>
                    <a:pt x="73837" y="111439"/>
                    <a:pt x="71926" y="107105"/>
                  </a:cubicBezTo>
                  <a:cubicBezTo>
                    <a:pt x="67762" y="97655"/>
                    <a:pt x="63145" y="88183"/>
                    <a:pt x="58831" y="78839"/>
                  </a:cubicBezTo>
                  <a:cubicBezTo>
                    <a:pt x="48970" y="57496"/>
                    <a:pt x="41504" y="36816"/>
                    <a:pt x="39365" y="17470"/>
                  </a:cubicBezTo>
                  <a:cubicBezTo>
                    <a:pt x="39357" y="17387"/>
                    <a:pt x="39295" y="17332"/>
                    <a:pt x="39226" y="17332"/>
                  </a:cubicBezTo>
                  <a:close/>
                  <a:moveTo>
                    <a:pt x="44010" y="12932"/>
                  </a:moveTo>
                  <a:cubicBezTo>
                    <a:pt x="43931" y="12937"/>
                    <a:pt x="43872" y="13007"/>
                    <a:pt x="43872" y="13091"/>
                  </a:cubicBezTo>
                  <a:cubicBezTo>
                    <a:pt x="43880" y="13286"/>
                    <a:pt x="43883" y="13476"/>
                    <a:pt x="43887" y="13670"/>
                  </a:cubicBezTo>
                  <a:cubicBezTo>
                    <a:pt x="44624" y="35172"/>
                    <a:pt x="52732" y="58419"/>
                    <a:pt x="63724" y="82471"/>
                  </a:cubicBezTo>
                  <a:cubicBezTo>
                    <a:pt x="67979" y="91779"/>
                    <a:pt x="72501" y="101212"/>
                    <a:pt x="76551" y="110608"/>
                  </a:cubicBezTo>
                  <a:cubicBezTo>
                    <a:pt x="77914" y="113772"/>
                    <a:pt x="79187" y="116939"/>
                    <a:pt x="80365" y="120094"/>
                  </a:cubicBezTo>
                  <a:lnTo>
                    <a:pt x="80664" y="120094"/>
                  </a:lnTo>
                  <a:cubicBezTo>
                    <a:pt x="79475" y="116895"/>
                    <a:pt x="78182" y="113683"/>
                    <a:pt x="76800" y="110472"/>
                  </a:cubicBezTo>
                  <a:cubicBezTo>
                    <a:pt x="72750" y="101066"/>
                    <a:pt x="68227" y="91633"/>
                    <a:pt x="63972" y="82329"/>
                  </a:cubicBezTo>
                  <a:cubicBezTo>
                    <a:pt x="52988" y="58291"/>
                    <a:pt x="44896" y="35079"/>
                    <a:pt x="44167" y="13661"/>
                  </a:cubicBezTo>
                  <a:cubicBezTo>
                    <a:pt x="44159" y="13467"/>
                    <a:pt x="44155" y="13277"/>
                    <a:pt x="44151" y="13083"/>
                  </a:cubicBezTo>
                  <a:cubicBezTo>
                    <a:pt x="44147" y="12999"/>
                    <a:pt x="44084" y="12932"/>
                    <a:pt x="44010" y="12932"/>
                  </a:cubicBezTo>
                  <a:close/>
                  <a:moveTo>
                    <a:pt x="49664" y="8606"/>
                  </a:moveTo>
                  <a:cubicBezTo>
                    <a:pt x="49595" y="8606"/>
                    <a:pt x="49532" y="8662"/>
                    <a:pt x="49525" y="8744"/>
                  </a:cubicBezTo>
                  <a:cubicBezTo>
                    <a:pt x="49312" y="10821"/>
                    <a:pt x="49218" y="12950"/>
                    <a:pt x="49218" y="15110"/>
                  </a:cubicBezTo>
                  <a:cubicBezTo>
                    <a:pt x="49218" y="15945"/>
                    <a:pt x="49230" y="16785"/>
                    <a:pt x="49257" y="17629"/>
                  </a:cubicBezTo>
                  <a:cubicBezTo>
                    <a:pt x="49994" y="39016"/>
                    <a:pt x="58082" y="62100"/>
                    <a:pt x="68869" y="85961"/>
                  </a:cubicBezTo>
                  <a:cubicBezTo>
                    <a:pt x="73061" y="95230"/>
                    <a:pt x="77489" y="104618"/>
                    <a:pt x="81425" y="113971"/>
                  </a:cubicBezTo>
                  <a:cubicBezTo>
                    <a:pt x="82284" y="116012"/>
                    <a:pt x="83103" y="118057"/>
                    <a:pt x="83883" y="120094"/>
                  </a:cubicBezTo>
                  <a:lnTo>
                    <a:pt x="84183" y="120094"/>
                  </a:lnTo>
                  <a:cubicBezTo>
                    <a:pt x="83391" y="118013"/>
                    <a:pt x="82555" y="115923"/>
                    <a:pt x="81677" y="113838"/>
                  </a:cubicBezTo>
                  <a:cubicBezTo>
                    <a:pt x="77737" y="104476"/>
                    <a:pt x="73305" y="95088"/>
                    <a:pt x="69117" y="85819"/>
                  </a:cubicBezTo>
                  <a:cubicBezTo>
                    <a:pt x="58334" y="61971"/>
                    <a:pt x="50266" y="38927"/>
                    <a:pt x="49537" y="17620"/>
                  </a:cubicBezTo>
                  <a:cubicBezTo>
                    <a:pt x="49509" y="16776"/>
                    <a:pt x="49494" y="15941"/>
                    <a:pt x="49494" y="15110"/>
                  </a:cubicBezTo>
                  <a:cubicBezTo>
                    <a:pt x="49494" y="12959"/>
                    <a:pt x="49592" y="10843"/>
                    <a:pt x="49801" y="8779"/>
                  </a:cubicBezTo>
                  <a:cubicBezTo>
                    <a:pt x="49809" y="8691"/>
                    <a:pt x="49754" y="8616"/>
                    <a:pt x="49679" y="8607"/>
                  </a:cubicBezTo>
                  <a:cubicBezTo>
                    <a:pt x="49674" y="8607"/>
                    <a:pt x="49669" y="8606"/>
                    <a:pt x="49664" y="8606"/>
                  </a:cubicBezTo>
                  <a:close/>
                </a:path>
              </a:pathLst>
            </a:custGeom>
            <a:solidFill>
              <a:srgbClr val="5AD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4"/>
            <p:cNvSpPr/>
            <p:nvPr/>
          </p:nvSpPr>
          <p:spPr>
            <a:xfrm>
              <a:off x="-50" y="1857375"/>
              <a:ext cx="3001800" cy="1144950"/>
            </a:xfrm>
            <a:custGeom>
              <a:avLst/>
              <a:gdLst/>
              <a:ahLst/>
              <a:cxnLst/>
              <a:rect l="l" t="t" r="r" b="b"/>
              <a:pathLst>
                <a:path w="120072" h="45798" extrusionOk="0">
                  <a:moveTo>
                    <a:pt x="13175" y="18176"/>
                  </a:moveTo>
                  <a:cubicBezTo>
                    <a:pt x="13122" y="18176"/>
                    <a:pt x="13072" y="18208"/>
                    <a:pt x="13046" y="18265"/>
                  </a:cubicBezTo>
                  <a:cubicBezTo>
                    <a:pt x="11096" y="22741"/>
                    <a:pt x="8961" y="27128"/>
                    <a:pt x="6577" y="31395"/>
                  </a:cubicBezTo>
                  <a:cubicBezTo>
                    <a:pt x="4552" y="35040"/>
                    <a:pt x="2362" y="38557"/>
                    <a:pt x="30" y="41959"/>
                  </a:cubicBezTo>
                  <a:cubicBezTo>
                    <a:pt x="-18" y="42029"/>
                    <a:pt x="-6" y="42126"/>
                    <a:pt x="57" y="42179"/>
                  </a:cubicBezTo>
                  <a:cubicBezTo>
                    <a:pt x="82" y="42200"/>
                    <a:pt x="111" y="42210"/>
                    <a:pt x="140" y="42210"/>
                  </a:cubicBezTo>
                  <a:cubicBezTo>
                    <a:pt x="182" y="42210"/>
                    <a:pt x="223" y="42190"/>
                    <a:pt x="250" y="42149"/>
                  </a:cubicBezTo>
                  <a:cubicBezTo>
                    <a:pt x="2586" y="38738"/>
                    <a:pt x="4781" y="35212"/>
                    <a:pt x="6814" y="31563"/>
                  </a:cubicBezTo>
                  <a:cubicBezTo>
                    <a:pt x="9205" y="27282"/>
                    <a:pt x="11344" y="22882"/>
                    <a:pt x="13298" y="18402"/>
                  </a:cubicBezTo>
                  <a:cubicBezTo>
                    <a:pt x="13330" y="18323"/>
                    <a:pt x="13302" y="18230"/>
                    <a:pt x="13235" y="18190"/>
                  </a:cubicBezTo>
                  <a:cubicBezTo>
                    <a:pt x="13216" y="18180"/>
                    <a:pt x="13195" y="18176"/>
                    <a:pt x="13175" y="18176"/>
                  </a:cubicBezTo>
                  <a:close/>
                  <a:moveTo>
                    <a:pt x="18612" y="11399"/>
                  </a:moveTo>
                  <a:cubicBezTo>
                    <a:pt x="18559" y="11399"/>
                    <a:pt x="18510" y="11434"/>
                    <a:pt x="18487" y="11493"/>
                  </a:cubicBezTo>
                  <a:cubicBezTo>
                    <a:pt x="15300" y="19617"/>
                    <a:pt x="11703" y="27569"/>
                    <a:pt x="7330" y="35168"/>
                  </a:cubicBezTo>
                  <a:cubicBezTo>
                    <a:pt x="5234" y="38826"/>
                    <a:pt x="2973" y="42365"/>
                    <a:pt x="577" y="45798"/>
                  </a:cubicBezTo>
                  <a:lnTo>
                    <a:pt x="928" y="45798"/>
                  </a:lnTo>
                  <a:cubicBezTo>
                    <a:pt x="3280" y="42418"/>
                    <a:pt x="5502" y="38937"/>
                    <a:pt x="7562" y="35336"/>
                  </a:cubicBezTo>
                  <a:cubicBezTo>
                    <a:pt x="11947" y="27720"/>
                    <a:pt x="15552" y="19754"/>
                    <a:pt x="18739" y="11616"/>
                  </a:cubicBezTo>
                  <a:cubicBezTo>
                    <a:pt x="18771" y="11537"/>
                    <a:pt x="18739" y="11444"/>
                    <a:pt x="18668" y="11413"/>
                  </a:cubicBezTo>
                  <a:cubicBezTo>
                    <a:pt x="18650" y="11404"/>
                    <a:pt x="18630" y="11399"/>
                    <a:pt x="18612" y="11399"/>
                  </a:cubicBezTo>
                  <a:close/>
                  <a:moveTo>
                    <a:pt x="23054" y="7031"/>
                  </a:moveTo>
                  <a:cubicBezTo>
                    <a:pt x="22999" y="7031"/>
                    <a:pt x="22947" y="7068"/>
                    <a:pt x="22923" y="7128"/>
                  </a:cubicBezTo>
                  <a:cubicBezTo>
                    <a:pt x="18763" y="18040"/>
                    <a:pt x="14098" y="28789"/>
                    <a:pt x="8078" y="38937"/>
                  </a:cubicBezTo>
                  <a:cubicBezTo>
                    <a:pt x="6707" y="41269"/>
                    <a:pt x="5265" y="43553"/>
                    <a:pt x="3768" y="45798"/>
                  </a:cubicBezTo>
                  <a:lnTo>
                    <a:pt x="4115" y="45798"/>
                  </a:lnTo>
                  <a:cubicBezTo>
                    <a:pt x="5573" y="43611"/>
                    <a:pt x="6971" y="41384"/>
                    <a:pt x="8311" y="39109"/>
                  </a:cubicBezTo>
                  <a:cubicBezTo>
                    <a:pt x="14342" y="28939"/>
                    <a:pt x="19015" y="18172"/>
                    <a:pt x="23179" y="7247"/>
                  </a:cubicBezTo>
                  <a:cubicBezTo>
                    <a:pt x="23211" y="7167"/>
                    <a:pt x="23179" y="7079"/>
                    <a:pt x="23108" y="7044"/>
                  </a:cubicBezTo>
                  <a:cubicBezTo>
                    <a:pt x="23091" y="7035"/>
                    <a:pt x="23072" y="7031"/>
                    <a:pt x="23054" y="7031"/>
                  </a:cubicBezTo>
                  <a:close/>
                  <a:moveTo>
                    <a:pt x="27173" y="3898"/>
                  </a:moveTo>
                  <a:cubicBezTo>
                    <a:pt x="27120" y="3898"/>
                    <a:pt x="27071" y="3932"/>
                    <a:pt x="27048" y="3991"/>
                  </a:cubicBezTo>
                  <a:cubicBezTo>
                    <a:pt x="21915" y="17205"/>
                    <a:pt x="16336" y="30362"/>
                    <a:pt x="8831" y="42705"/>
                  </a:cubicBezTo>
                  <a:cubicBezTo>
                    <a:pt x="8200" y="43743"/>
                    <a:pt x="7554" y="44777"/>
                    <a:pt x="6900" y="45798"/>
                  </a:cubicBezTo>
                  <a:lnTo>
                    <a:pt x="7243" y="45798"/>
                  </a:lnTo>
                  <a:cubicBezTo>
                    <a:pt x="7858" y="44835"/>
                    <a:pt x="8464" y="43863"/>
                    <a:pt x="9059" y="42882"/>
                  </a:cubicBezTo>
                  <a:cubicBezTo>
                    <a:pt x="16580" y="30512"/>
                    <a:pt x="22167" y="17337"/>
                    <a:pt x="27304" y="4115"/>
                  </a:cubicBezTo>
                  <a:cubicBezTo>
                    <a:pt x="27332" y="4035"/>
                    <a:pt x="27300" y="3942"/>
                    <a:pt x="27229" y="3911"/>
                  </a:cubicBezTo>
                  <a:cubicBezTo>
                    <a:pt x="27211" y="3902"/>
                    <a:pt x="27191" y="3898"/>
                    <a:pt x="27173" y="3898"/>
                  </a:cubicBezTo>
                  <a:close/>
                  <a:moveTo>
                    <a:pt x="31198" y="1706"/>
                  </a:moveTo>
                  <a:cubicBezTo>
                    <a:pt x="31145" y="1706"/>
                    <a:pt x="31094" y="1741"/>
                    <a:pt x="31070" y="1800"/>
                  </a:cubicBezTo>
                  <a:cubicBezTo>
                    <a:pt x="25015" y="16692"/>
                    <a:pt x="18704" y="31722"/>
                    <a:pt x="10005" y="45798"/>
                  </a:cubicBezTo>
                  <a:lnTo>
                    <a:pt x="10344" y="45798"/>
                  </a:lnTo>
                  <a:cubicBezTo>
                    <a:pt x="19003" y="31749"/>
                    <a:pt x="25291" y="16759"/>
                    <a:pt x="31322" y="1928"/>
                  </a:cubicBezTo>
                  <a:cubicBezTo>
                    <a:pt x="31354" y="1848"/>
                    <a:pt x="31322" y="1760"/>
                    <a:pt x="31256" y="1720"/>
                  </a:cubicBezTo>
                  <a:cubicBezTo>
                    <a:pt x="31237" y="1711"/>
                    <a:pt x="31217" y="1706"/>
                    <a:pt x="31198" y="1706"/>
                  </a:cubicBezTo>
                  <a:close/>
                  <a:moveTo>
                    <a:pt x="35147" y="413"/>
                  </a:moveTo>
                  <a:cubicBezTo>
                    <a:pt x="35096" y="413"/>
                    <a:pt x="35048" y="445"/>
                    <a:pt x="35026" y="501"/>
                  </a:cubicBezTo>
                  <a:cubicBezTo>
                    <a:pt x="28458" y="15637"/>
                    <a:pt x="21915" y="31135"/>
                    <a:pt x="13098" y="45798"/>
                  </a:cubicBezTo>
                  <a:lnTo>
                    <a:pt x="13432" y="45798"/>
                  </a:lnTo>
                  <a:cubicBezTo>
                    <a:pt x="22214" y="31161"/>
                    <a:pt x="28734" y="15712"/>
                    <a:pt x="35274" y="638"/>
                  </a:cubicBezTo>
                  <a:cubicBezTo>
                    <a:pt x="35306" y="558"/>
                    <a:pt x="35278" y="465"/>
                    <a:pt x="35211" y="430"/>
                  </a:cubicBezTo>
                  <a:cubicBezTo>
                    <a:pt x="35190" y="418"/>
                    <a:pt x="35168" y="413"/>
                    <a:pt x="35147" y="413"/>
                  </a:cubicBezTo>
                  <a:close/>
                  <a:moveTo>
                    <a:pt x="39019" y="1"/>
                  </a:moveTo>
                  <a:cubicBezTo>
                    <a:pt x="38970" y="1"/>
                    <a:pt x="38923" y="30"/>
                    <a:pt x="38899" y="85"/>
                  </a:cubicBezTo>
                  <a:lnTo>
                    <a:pt x="38899" y="81"/>
                  </a:lnTo>
                  <a:cubicBezTo>
                    <a:pt x="31839" y="15168"/>
                    <a:pt x="25062" y="30821"/>
                    <a:pt x="16214" y="45798"/>
                  </a:cubicBezTo>
                  <a:lnTo>
                    <a:pt x="16545" y="45798"/>
                  </a:lnTo>
                  <a:cubicBezTo>
                    <a:pt x="25362" y="30847"/>
                    <a:pt x="32114" y="15252"/>
                    <a:pt x="39143" y="227"/>
                  </a:cubicBezTo>
                  <a:cubicBezTo>
                    <a:pt x="39178" y="152"/>
                    <a:pt x="39151" y="59"/>
                    <a:pt x="39084" y="19"/>
                  </a:cubicBezTo>
                  <a:cubicBezTo>
                    <a:pt x="39063" y="7"/>
                    <a:pt x="39041" y="1"/>
                    <a:pt x="39019" y="1"/>
                  </a:cubicBezTo>
                  <a:close/>
                  <a:moveTo>
                    <a:pt x="42773" y="453"/>
                  </a:moveTo>
                  <a:cubicBezTo>
                    <a:pt x="42725" y="453"/>
                    <a:pt x="42679" y="481"/>
                    <a:pt x="42653" y="532"/>
                  </a:cubicBezTo>
                  <a:cubicBezTo>
                    <a:pt x="35172" y="15292"/>
                    <a:pt x="28179" y="30786"/>
                    <a:pt x="19377" y="45798"/>
                  </a:cubicBezTo>
                  <a:lnTo>
                    <a:pt x="19708" y="45798"/>
                  </a:lnTo>
                  <a:cubicBezTo>
                    <a:pt x="28474" y="30821"/>
                    <a:pt x="35447" y="15380"/>
                    <a:pt x="42893" y="686"/>
                  </a:cubicBezTo>
                  <a:cubicBezTo>
                    <a:pt x="42933" y="611"/>
                    <a:pt x="42909" y="518"/>
                    <a:pt x="42842" y="474"/>
                  </a:cubicBezTo>
                  <a:cubicBezTo>
                    <a:pt x="42820" y="460"/>
                    <a:pt x="42796" y="453"/>
                    <a:pt x="42773" y="453"/>
                  </a:cubicBezTo>
                  <a:close/>
                  <a:moveTo>
                    <a:pt x="46370" y="1728"/>
                  </a:moveTo>
                  <a:cubicBezTo>
                    <a:pt x="46324" y="1728"/>
                    <a:pt x="46280" y="1755"/>
                    <a:pt x="46254" y="1804"/>
                  </a:cubicBezTo>
                  <a:cubicBezTo>
                    <a:pt x="46069" y="2135"/>
                    <a:pt x="45888" y="2467"/>
                    <a:pt x="45706" y="2798"/>
                  </a:cubicBezTo>
                  <a:cubicBezTo>
                    <a:pt x="38118" y="16697"/>
                    <a:pt x="31086" y="31382"/>
                    <a:pt x="22620" y="45798"/>
                  </a:cubicBezTo>
                  <a:lnTo>
                    <a:pt x="22955" y="45798"/>
                  </a:lnTo>
                  <a:cubicBezTo>
                    <a:pt x="31386" y="31422"/>
                    <a:pt x="38390" y="16790"/>
                    <a:pt x="45943" y="2961"/>
                  </a:cubicBezTo>
                  <a:cubicBezTo>
                    <a:pt x="46124" y="2630"/>
                    <a:pt x="46305" y="2299"/>
                    <a:pt x="46490" y="1967"/>
                  </a:cubicBezTo>
                  <a:cubicBezTo>
                    <a:pt x="46530" y="1892"/>
                    <a:pt x="46510" y="1800"/>
                    <a:pt x="46443" y="1751"/>
                  </a:cubicBezTo>
                  <a:cubicBezTo>
                    <a:pt x="46420" y="1736"/>
                    <a:pt x="46395" y="1728"/>
                    <a:pt x="46370" y="1728"/>
                  </a:cubicBezTo>
                  <a:close/>
                  <a:moveTo>
                    <a:pt x="49776" y="3747"/>
                  </a:moveTo>
                  <a:cubicBezTo>
                    <a:pt x="49732" y="3747"/>
                    <a:pt x="49689" y="3770"/>
                    <a:pt x="49662" y="3814"/>
                  </a:cubicBezTo>
                  <a:cubicBezTo>
                    <a:pt x="48980" y="4963"/>
                    <a:pt x="48303" y="6116"/>
                    <a:pt x="47633" y="7273"/>
                  </a:cubicBezTo>
                  <a:cubicBezTo>
                    <a:pt x="40439" y="19679"/>
                    <a:pt x="33702" y="32778"/>
                    <a:pt x="25972" y="45798"/>
                  </a:cubicBezTo>
                  <a:lnTo>
                    <a:pt x="26303" y="45798"/>
                  </a:lnTo>
                  <a:cubicBezTo>
                    <a:pt x="33998" y="32827"/>
                    <a:pt x="40711" y="19785"/>
                    <a:pt x="47865" y="7446"/>
                  </a:cubicBezTo>
                  <a:cubicBezTo>
                    <a:pt x="48535" y="6288"/>
                    <a:pt x="49213" y="5135"/>
                    <a:pt x="49894" y="3986"/>
                  </a:cubicBezTo>
                  <a:cubicBezTo>
                    <a:pt x="49938" y="3916"/>
                    <a:pt x="49918" y="3819"/>
                    <a:pt x="49855" y="3774"/>
                  </a:cubicBezTo>
                  <a:cubicBezTo>
                    <a:pt x="49831" y="3756"/>
                    <a:pt x="49803" y="3747"/>
                    <a:pt x="49776" y="3747"/>
                  </a:cubicBezTo>
                  <a:close/>
                  <a:moveTo>
                    <a:pt x="52979" y="6409"/>
                  </a:moveTo>
                  <a:cubicBezTo>
                    <a:pt x="52936" y="6409"/>
                    <a:pt x="52895" y="6431"/>
                    <a:pt x="52869" y="6474"/>
                  </a:cubicBezTo>
                  <a:cubicBezTo>
                    <a:pt x="51754" y="8219"/>
                    <a:pt x="50651" y="9977"/>
                    <a:pt x="49559" y="11753"/>
                  </a:cubicBezTo>
                  <a:cubicBezTo>
                    <a:pt x="42834" y="22688"/>
                    <a:pt x="36468" y="34218"/>
                    <a:pt x="29455" y="45798"/>
                  </a:cubicBezTo>
                  <a:lnTo>
                    <a:pt x="29790" y="45798"/>
                  </a:lnTo>
                  <a:cubicBezTo>
                    <a:pt x="36767" y="34271"/>
                    <a:pt x="43102" y="22798"/>
                    <a:pt x="49788" y="11930"/>
                  </a:cubicBezTo>
                  <a:cubicBezTo>
                    <a:pt x="50879" y="10154"/>
                    <a:pt x="51978" y="8400"/>
                    <a:pt x="53093" y="6655"/>
                  </a:cubicBezTo>
                  <a:cubicBezTo>
                    <a:pt x="53140" y="6584"/>
                    <a:pt x="53125" y="6487"/>
                    <a:pt x="53062" y="6438"/>
                  </a:cubicBezTo>
                  <a:cubicBezTo>
                    <a:pt x="53037" y="6419"/>
                    <a:pt x="53008" y="6409"/>
                    <a:pt x="52979" y="6409"/>
                  </a:cubicBezTo>
                  <a:close/>
                  <a:moveTo>
                    <a:pt x="56366" y="9048"/>
                  </a:moveTo>
                  <a:cubicBezTo>
                    <a:pt x="56325" y="9048"/>
                    <a:pt x="56284" y="9068"/>
                    <a:pt x="56257" y="9107"/>
                  </a:cubicBezTo>
                  <a:cubicBezTo>
                    <a:pt x="54638" y="11453"/>
                    <a:pt x="53054" y="13825"/>
                    <a:pt x="51486" y="16229"/>
                  </a:cubicBezTo>
                  <a:cubicBezTo>
                    <a:pt x="45304" y="25714"/>
                    <a:pt x="39399" y="35694"/>
                    <a:pt x="33103" y="45798"/>
                  </a:cubicBezTo>
                  <a:lnTo>
                    <a:pt x="33442" y="45798"/>
                  </a:lnTo>
                  <a:cubicBezTo>
                    <a:pt x="39698" y="35751"/>
                    <a:pt x="45568" y="25833"/>
                    <a:pt x="51710" y="16414"/>
                  </a:cubicBezTo>
                  <a:cubicBezTo>
                    <a:pt x="53274" y="14011"/>
                    <a:pt x="54862" y="11638"/>
                    <a:pt x="56477" y="9297"/>
                  </a:cubicBezTo>
                  <a:cubicBezTo>
                    <a:pt x="56521" y="9231"/>
                    <a:pt x="56513" y="9133"/>
                    <a:pt x="56450" y="9080"/>
                  </a:cubicBezTo>
                  <a:cubicBezTo>
                    <a:pt x="56425" y="9058"/>
                    <a:pt x="56396" y="9048"/>
                    <a:pt x="56366" y="9048"/>
                  </a:cubicBezTo>
                  <a:close/>
                  <a:moveTo>
                    <a:pt x="61769" y="9250"/>
                  </a:moveTo>
                  <a:cubicBezTo>
                    <a:pt x="61730" y="9250"/>
                    <a:pt x="61690" y="9269"/>
                    <a:pt x="61662" y="9306"/>
                  </a:cubicBezTo>
                  <a:cubicBezTo>
                    <a:pt x="58829" y="13021"/>
                    <a:pt x="56095" y="16816"/>
                    <a:pt x="53412" y="20708"/>
                  </a:cubicBezTo>
                  <a:cubicBezTo>
                    <a:pt x="47857" y="28758"/>
                    <a:pt x="42511" y="37200"/>
                    <a:pt x="36952" y="45798"/>
                  </a:cubicBezTo>
                  <a:lnTo>
                    <a:pt x="37295" y="45798"/>
                  </a:lnTo>
                  <a:cubicBezTo>
                    <a:pt x="42811" y="37262"/>
                    <a:pt x="48121" y="28886"/>
                    <a:pt x="53629" y="20898"/>
                  </a:cubicBezTo>
                  <a:cubicBezTo>
                    <a:pt x="56312" y="17011"/>
                    <a:pt x="59042" y="13220"/>
                    <a:pt x="61875" y="9509"/>
                  </a:cubicBezTo>
                  <a:cubicBezTo>
                    <a:pt x="61922" y="9443"/>
                    <a:pt x="61918" y="9345"/>
                    <a:pt x="61859" y="9288"/>
                  </a:cubicBezTo>
                  <a:cubicBezTo>
                    <a:pt x="61833" y="9262"/>
                    <a:pt x="61801" y="9250"/>
                    <a:pt x="61769" y="9250"/>
                  </a:cubicBezTo>
                  <a:close/>
                  <a:moveTo>
                    <a:pt x="68842" y="8128"/>
                  </a:moveTo>
                  <a:cubicBezTo>
                    <a:pt x="68806" y="8128"/>
                    <a:pt x="68770" y="8143"/>
                    <a:pt x="68742" y="8175"/>
                  </a:cubicBezTo>
                  <a:cubicBezTo>
                    <a:pt x="64038" y="13657"/>
                    <a:pt x="59625" y="19303"/>
                    <a:pt x="55339" y="25184"/>
                  </a:cubicBezTo>
                  <a:cubicBezTo>
                    <a:pt x="50505" y="31811"/>
                    <a:pt x="45813" y="38725"/>
                    <a:pt x="41030" y="45798"/>
                  </a:cubicBezTo>
                  <a:lnTo>
                    <a:pt x="41381" y="45798"/>
                  </a:lnTo>
                  <a:cubicBezTo>
                    <a:pt x="46120" y="38791"/>
                    <a:pt x="50765" y="31943"/>
                    <a:pt x="55552" y="25382"/>
                  </a:cubicBezTo>
                  <a:cubicBezTo>
                    <a:pt x="59838" y="19507"/>
                    <a:pt x="64242" y="13869"/>
                    <a:pt x="68943" y="8391"/>
                  </a:cubicBezTo>
                  <a:cubicBezTo>
                    <a:pt x="68994" y="8329"/>
                    <a:pt x="68994" y="8232"/>
                    <a:pt x="68939" y="8170"/>
                  </a:cubicBezTo>
                  <a:cubicBezTo>
                    <a:pt x="68912" y="8142"/>
                    <a:pt x="68877" y="8128"/>
                    <a:pt x="68842" y="8128"/>
                  </a:cubicBezTo>
                  <a:close/>
                  <a:moveTo>
                    <a:pt x="77544" y="6257"/>
                  </a:moveTo>
                  <a:cubicBezTo>
                    <a:pt x="77511" y="6257"/>
                    <a:pt x="77478" y="6270"/>
                    <a:pt x="77452" y="6297"/>
                  </a:cubicBezTo>
                  <a:cubicBezTo>
                    <a:pt x="70156" y="13750"/>
                    <a:pt x="63589" y="21455"/>
                    <a:pt x="57265" y="29663"/>
                  </a:cubicBezTo>
                  <a:cubicBezTo>
                    <a:pt x="53243" y="34877"/>
                    <a:pt x="49299" y="40271"/>
                    <a:pt x="45332" y="45798"/>
                  </a:cubicBezTo>
                  <a:lnTo>
                    <a:pt x="45687" y="45798"/>
                  </a:lnTo>
                  <a:cubicBezTo>
                    <a:pt x="49611" y="40342"/>
                    <a:pt x="53503" y="35014"/>
                    <a:pt x="57474" y="29867"/>
                  </a:cubicBezTo>
                  <a:cubicBezTo>
                    <a:pt x="63793" y="21667"/>
                    <a:pt x="70353" y="13971"/>
                    <a:pt x="77637" y="6527"/>
                  </a:cubicBezTo>
                  <a:cubicBezTo>
                    <a:pt x="77697" y="6469"/>
                    <a:pt x="77700" y="6372"/>
                    <a:pt x="77645" y="6306"/>
                  </a:cubicBezTo>
                  <a:cubicBezTo>
                    <a:pt x="77618" y="6273"/>
                    <a:pt x="77581" y="6257"/>
                    <a:pt x="77544" y="6257"/>
                  </a:cubicBezTo>
                  <a:close/>
                  <a:moveTo>
                    <a:pt x="87046" y="4793"/>
                  </a:moveTo>
                  <a:cubicBezTo>
                    <a:pt x="87017" y="4793"/>
                    <a:pt x="86987" y="4804"/>
                    <a:pt x="86963" y="4826"/>
                  </a:cubicBezTo>
                  <a:cubicBezTo>
                    <a:pt x="85643" y="6005"/>
                    <a:pt x="84347" y="7185"/>
                    <a:pt x="83078" y="8373"/>
                  </a:cubicBezTo>
                  <a:cubicBezTo>
                    <a:pt x="74352" y="16569"/>
                    <a:pt x="66618" y="25016"/>
                    <a:pt x="59192" y="34139"/>
                  </a:cubicBezTo>
                  <a:cubicBezTo>
                    <a:pt x="56111" y="37921"/>
                    <a:pt x="53081" y="41817"/>
                    <a:pt x="50056" y="45798"/>
                  </a:cubicBezTo>
                  <a:lnTo>
                    <a:pt x="50422" y="45798"/>
                  </a:lnTo>
                  <a:cubicBezTo>
                    <a:pt x="53397" y="41888"/>
                    <a:pt x="56371" y="38062"/>
                    <a:pt x="59397" y="34351"/>
                  </a:cubicBezTo>
                  <a:cubicBezTo>
                    <a:pt x="66815" y="25232"/>
                    <a:pt x="74541" y="16798"/>
                    <a:pt x="83255" y="8612"/>
                  </a:cubicBezTo>
                  <a:cubicBezTo>
                    <a:pt x="84524" y="7428"/>
                    <a:pt x="85816" y="6244"/>
                    <a:pt x="87132" y="5073"/>
                  </a:cubicBezTo>
                  <a:cubicBezTo>
                    <a:pt x="87195" y="5016"/>
                    <a:pt x="87203" y="4919"/>
                    <a:pt x="87156" y="4852"/>
                  </a:cubicBezTo>
                  <a:cubicBezTo>
                    <a:pt x="87128" y="4814"/>
                    <a:pt x="87087" y="4793"/>
                    <a:pt x="87046" y="4793"/>
                  </a:cubicBezTo>
                  <a:close/>
                  <a:moveTo>
                    <a:pt x="95465" y="5230"/>
                  </a:moveTo>
                  <a:cubicBezTo>
                    <a:pt x="95437" y="5230"/>
                    <a:pt x="95409" y="5239"/>
                    <a:pt x="95386" y="5259"/>
                  </a:cubicBezTo>
                  <a:cubicBezTo>
                    <a:pt x="92033" y="7976"/>
                    <a:pt x="88795" y="10706"/>
                    <a:pt x="85690" y="13476"/>
                  </a:cubicBezTo>
                  <a:cubicBezTo>
                    <a:pt x="76759" y="21473"/>
                    <a:pt x="68785" y="29690"/>
                    <a:pt x="61118" y="38619"/>
                  </a:cubicBezTo>
                  <a:cubicBezTo>
                    <a:pt x="59097" y="40965"/>
                    <a:pt x="57100" y="43359"/>
                    <a:pt x="55114" y="45798"/>
                  </a:cubicBezTo>
                  <a:lnTo>
                    <a:pt x="55489" y="45798"/>
                  </a:lnTo>
                  <a:cubicBezTo>
                    <a:pt x="57419" y="43434"/>
                    <a:pt x="59357" y="41110"/>
                    <a:pt x="61315" y="38835"/>
                  </a:cubicBezTo>
                  <a:cubicBezTo>
                    <a:pt x="68978" y="29915"/>
                    <a:pt x="76940" y="21707"/>
                    <a:pt x="85863" y="13719"/>
                  </a:cubicBezTo>
                  <a:cubicBezTo>
                    <a:pt x="88964" y="10954"/>
                    <a:pt x="92199" y="8223"/>
                    <a:pt x="95547" y="5511"/>
                  </a:cubicBezTo>
                  <a:cubicBezTo>
                    <a:pt x="95610" y="5462"/>
                    <a:pt x="95622" y="5365"/>
                    <a:pt x="95579" y="5294"/>
                  </a:cubicBezTo>
                  <a:cubicBezTo>
                    <a:pt x="95550" y="5252"/>
                    <a:pt x="95508" y="5230"/>
                    <a:pt x="95465" y="5230"/>
                  </a:cubicBezTo>
                  <a:close/>
                  <a:moveTo>
                    <a:pt x="102840" y="7026"/>
                  </a:moveTo>
                  <a:cubicBezTo>
                    <a:pt x="102814" y="7026"/>
                    <a:pt x="102788" y="7035"/>
                    <a:pt x="102765" y="7052"/>
                  </a:cubicBezTo>
                  <a:cubicBezTo>
                    <a:pt x="97714" y="10870"/>
                    <a:pt x="92876" y="14691"/>
                    <a:pt x="88306" y="18574"/>
                  </a:cubicBezTo>
                  <a:cubicBezTo>
                    <a:pt x="79166" y="26372"/>
                    <a:pt x="70956" y="34364"/>
                    <a:pt x="63045" y="43094"/>
                  </a:cubicBezTo>
                  <a:cubicBezTo>
                    <a:pt x="62233" y="43986"/>
                    <a:pt x="61426" y="44888"/>
                    <a:pt x="60622" y="45798"/>
                  </a:cubicBezTo>
                  <a:lnTo>
                    <a:pt x="61016" y="45798"/>
                  </a:lnTo>
                  <a:cubicBezTo>
                    <a:pt x="61753" y="44963"/>
                    <a:pt x="62493" y="44137"/>
                    <a:pt x="63238" y="43315"/>
                  </a:cubicBezTo>
                  <a:cubicBezTo>
                    <a:pt x="71141" y="34594"/>
                    <a:pt x="79343" y="26615"/>
                    <a:pt x="88472" y="18822"/>
                  </a:cubicBezTo>
                  <a:cubicBezTo>
                    <a:pt x="93038" y="14943"/>
                    <a:pt x="97872" y="11126"/>
                    <a:pt x="102922" y="7313"/>
                  </a:cubicBezTo>
                  <a:cubicBezTo>
                    <a:pt x="102985" y="7265"/>
                    <a:pt x="103001" y="7167"/>
                    <a:pt x="102958" y="7097"/>
                  </a:cubicBezTo>
                  <a:cubicBezTo>
                    <a:pt x="102930" y="7052"/>
                    <a:pt x="102885" y="7026"/>
                    <a:pt x="102840" y="7026"/>
                  </a:cubicBezTo>
                  <a:close/>
                  <a:moveTo>
                    <a:pt x="109310" y="9813"/>
                  </a:moveTo>
                  <a:cubicBezTo>
                    <a:pt x="109285" y="9813"/>
                    <a:pt x="109260" y="9820"/>
                    <a:pt x="109238" y="9836"/>
                  </a:cubicBezTo>
                  <a:cubicBezTo>
                    <a:pt x="102804" y="14448"/>
                    <a:pt x="96666" y="19016"/>
                    <a:pt x="90918" y="23673"/>
                  </a:cubicBezTo>
                  <a:cubicBezTo>
                    <a:pt x="82227" y="30746"/>
                    <a:pt x="74308" y="37956"/>
                    <a:pt x="66681" y="45798"/>
                  </a:cubicBezTo>
                  <a:lnTo>
                    <a:pt x="67091" y="45798"/>
                  </a:lnTo>
                  <a:cubicBezTo>
                    <a:pt x="74643" y="38053"/>
                    <a:pt x="82483" y="30923"/>
                    <a:pt x="91084" y="23925"/>
                  </a:cubicBezTo>
                  <a:lnTo>
                    <a:pt x="91084" y="23929"/>
                  </a:lnTo>
                  <a:cubicBezTo>
                    <a:pt x="96824" y="19277"/>
                    <a:pt x="102958" y="14709"/>
                    <a:pt x="109387" y="10101"/>
                  </a:cubicBezTo>
                  <a:cubicBezTo>
                    <a:pt x="109450" y="10052"/>
                    <a:pt x="109470" y="9955"/>
                    <a:pt x="109431" y="9884"/>
                  </a:cubicBezTo>
                  <a:cubicBezTo>
                    <a:pt x="109402" y="9838"/>
                    <a:pt x="109356" y="9813"/>
                    <a:pt x="109310" y="9813"/>
                  </a:cubicBezTo>
                  <a:close/>
                  <a:moveTo>
                    <a:pt x="114632" y="13590"/>
                  </a:moveTo>
                  <a:cubicBezTo>
                    <a:pt x="114607" y="13590"/>
                    <a:pt x="114582" y="13598"/>
                    <a:pt x="114560" y="13613"/>
                  </a:cubicBezTo>
                  <a:cubicBezTo>
                    <a:pt x="114060" y="13958"/>
                    <a:pt x="113559" y="14302"/>
                    <a:pt x="113063" y="14647"/>
                  </a:cubicBezTo>
                  <a:cubicBezTo>
                    <a:pt x="106216" y="19383"/>
                    <a:pt x="99668" y="24039"/>
                    <a:pt x="93534" y="28775"/>
                  </a:cubicBezTo>
                  <a:cubicBezTo>
                    <a:pt x="86427" y="34285"/>
                    <a:pt x="79796" y="39864"/>
                    <a:pt x="73406" y="45798"/>
                  </a:cubicBezTo>
                  <a:lnTo>
                    <a:pt x="73844" y="45798"/>
                  </a:lnTo>
                  <a:cubicBezTo>
                    <a:pt x="80143" y="39962"/>
                    <a:pt x="86683" y="34461"/>
                    <a:pt x="93692" y="29032"/>
                  </a:cubicBezTo>
                  <a:cubicBezTo>
                    <a:pt x="99822" y="24300"/>
                    <a:pt x="106362" y="19648"/>
                    <a:pt x="113209" y="14912"/>
                  </a:cubicBezTo>
                  <a:cubicBezTo>
                    <a:pt x="113705" y="14567"/>
                    <a:pt x="114206" y="14223"/>
                    <a:pt x="114706" y="13878"/>
                  </a:cubicBezTo>
                  <a:cubicBezTo>
                    <a:pt x="114769" y="13834"/>
                    <a:pt x="114793" y="13737"/>
                    <a:pt x="114749" y="13662"/>
                  </a:cubicBezTo>
                  <a:cubicBezTo>
                    <a:pt x="114724" y="13616"/>
                    <a:pt x="114678" y="13590"/>
                    <a:pt x="114632" y="13590"/>
                  </a:cubicBezTo>
                  <a:close/>
                  <a:moveTo>
                    <a:pt x="118827" y="18229"/>
                  </a:moveTo>
                  <a:cubicBezTo>
                    <a:pt x="118802" y="18229"/>
                    <a:pt x="118778" y="18237"/>
                    <a:pt x="118756" y="18252"/>
                  </a:cubicBezTo>
                  <a:lnTo>
                    <a:pt x="118752" y="18252"/>
                  </a:lnTo>
                  <a:cubicBezTo>
                    <a:pt x="117842" y="18862"/>
                    <a:pt x="116936" y="19467"/>
                    <a:pt x="116034" y="20072"/>
                  </a:cubicBezTo>
                  <a:cubicBezTo>
                    <a:pt x="109080" y="24724"/>
                    <a:pt x="102418" y="29266"/>
                    <a:pt x="96150" y="33874"/>
                  </a:cubicBezTo>
                  <a:cubicBezTo>
                    <a:pt x="90859" y="37779"/>
                    <a:pt x="85812" y="41716"/>
                    <a:pt x="80923" y="45798"/>
                  </a:cubicBezTo>
                  <a:lnTo>
                    <a:pt x="81392" y="45798"/>
                  </a:lnTo>
                  <a:cubicBezTo>
                    <a:pt x="86179" y="41808"/>
                    <a:pt x="91123" y="37956"/>
                    <a:pt x="96300" y="34134"/>
                  </a:cubicBezTo>
                  <a:cubicBezTo>
                    <a:pt x="102564" y="29531"/>
                    <a:pt x="109226" y="24994"/>
                    <a:pt x="116175" y="20342"/>
                  </a:cubicBezTo>
                  <a:cubicBezTo>
                    <a:pt x="117078" y="19736"/>
                    <a:pt x="117984" y="19127"/>
                    <a:pt x="118898" y="18517"/>
                  </a:cubicBezTo>
                  <a:cubicBezTo>
                    <a:pt x="118961" y="18473"/>
                    <a:pt x="118984" y="18380"/>
                    <a:pt x="118945" y="18305"/>
                  </a:cubicBezTo>
                  <a:cubicBezTo>
                    <a:pt x="118919" y="18256"/>
                    <a:pt x="118873" y="18229"/>
                    <a:pt x="118827" y="18229"/>
                  </a:cubicBezTo>
                  <a:close/>
                  <a:moveTo>
                    <a:pt x="120072" y="24804"/>
                  </a:moveTo>
                  <a:lnTo>
                    <a:pt x="119004" y="25497"/>
                  </a:lnTo>
                  <a:cubicBezTo>
                    <a:pt x="111948" y="30066"/>
                    <a:pt x="105164" y="34492"/>
                    <a:pt x="98762" y="38976"/>
                  </a:cubicBezTo>
                  <a:cubicBezTo>
                    <a:pt x="95551" y="41234"/>
                    <a:pt x="92423" y="43496"/>
                    <a:pt x="89358" y="45798"/>
                  </a:cubicBezTo>
                  <a:lnTo>
                    <a:pt x="89858" y="45798"/>
                  </a:lnTo>
                  <a:cubicBezTo>
                    <a:pt x="92809" y="43589"/>
                    <a:pt x="95823" y="41411"/>
                    <a:pt x="98912" y="39237"/>
                  </a:cubicBezTo>
                  <a:cubicBezTo>
                    <a:pt x="105306" y="34762"/>
                    <a:pt x="112086" y="30335"/>
                    <a:pt x="119142" y="25767"/>
                  </a:cubicBezTo>
                  <a:lnTo>
                    <a:pt x="120072" y="25166"/>
                  </a:lnTo>
                  <a:lnTo>
                    <a:pt x="120072" y="24804"/>
                  </a:lnTo>
                  <a:close/>
                  <a:moveTo>
                    <a:pt x="120072" y="32115"/>
                  </a:moveTo>
                  <a:cubicBezTo>
                    <a:pt x="113587" y="36171"/>
                    <a:pt x="107331" y="40107"/>
                    <a:pt x="101378" y="44075"/>
                  </a:cubicBezTo>
                  <a:cubicBezTo>
                    <a:pt x="100519" y="44649"/>
                    <a:pt x="99668" y="45223"/>
                    <a:pt x="98821" y="45798"/>
                  </a:cubicBezTo>
                  <a:lnTo>
                    <a:pt x="99357" y="45798"/>
                  </a:lnTo>
                  <a:cubicBezTo>
                    <a:pt x="100074" y="45312"/>
                    <a:pt x="100795" y="44826"/>
                    <a:pt x="101520" y="44344"/>
                  </a:cubicBezTo>
                  <a:cubicBezTo>
                    <a:pt x="107429" y="40403"/>
                    <a:pt x="113638" y="36498"/>
                    <a:pt x="120072" y="32473"/>
                  </a:cubicBezTo>
                  <a:lnTo>
                    <a:pt x="120072" y="32115"/>
                  </a:lnTo>
                  <a:close/>
                  <a:moveTo>
                    <a:pt x="120072" y="39295"/>
                  </a:moveTo>
                  <a:cubicBezTo>
                    <a:pt x="116435" y="41490"/>
                    <a:pt x="112874" y="43646"/>
                    <a:pt x="109391" y="45798"/>
                  </a:cubicBezTo>
                  <a:lnTo>
                    <a:pt x="109970" y="45798"/>
                  </a:lnTo>
                  <a:cubicBezTo>
                    <a:pt x="113264" y="43766"/>
                    <a:pt x="116636" y="41724"/>
                    <a:pt x="120072" y="39648"/>
                  </a:cubicBezTo>
                  <a:lnTo>
                    <a:pt x="120072" y="39295"/>
                  </a:lnTo>
                  <a:close/>
                </a:path>
              </a:pathLst>
            </a:custGeom>
            <a:solidFill>
              <a:srgbClr val="54B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24"/>
          <p:cNvSpPr/>
          <p:nvPr/>
        </p:nvSpPr>
        <p:spPr>
          <a:xfrm>
            <a:off x="3942000" y="288000"/>
            <a:ext cx="1261995" cy="360126"/>
          </a:xfrm>
          <a:custGeom>
            <a:avLst/>
            <a:gdLst/>
            <a:ahLst/>
            <a:cxnLst/>
            <a:rect l="l" t="t" r="r" b="b"/>
            <a:pathLst>
              <a:path w="120190" h="120042" extrusionOk="0">
                <a:moveTo>
                  <a:pt x="2825" y="0"/>
                </a:moveTo>
                <a:cubicBezTo>
                  <a:pt x="1226" y="0"/>
                  <a:pt x="0" y="4193"/>
                  <a:pt x="0" y="9853"/>
                </a:cubicBezTo>
                <a:lnTo>
                  <a:pt x="0" y="120042"/>
                </a:lnTo>
                <a:lnTo>
                  <a:pt x="9052" y="120042"/>
                </a:lnTo>
                <a:lnTo>
                  <a:pt x="9052" y="22851"/>
                </a:lnTo>
                <a:lnTo>
                  <a:pt x="20665" y="22851"/>
                </a:lnTo>
                <a:cubicBezTo>
                  <a:pt x="24079" y="22851"/>
                  <a:pt x="25389" y="28302"/>
                  <a:pt x="25389" y="39413"/>
                </a:cubicBezTo>
                <a:cubicBezTo>
                  <a:pt x="25389" y="48847"/>
                  <a:pt x="23923" y="56394"/>
                  <a:pt x="20532" y="56394"/>
                </a:cubicBezTo>
                <a:lnTo>
                  <a:pt x="14967" y="56394"/>
                </a:lnTo>
                <a:cubicBezTo>
                  <a:pt x="13993" y="56394"/>
                  <a:pt x="13392" y="60042"/>
                  <a:pt x="13885" y="62977"/>
                </a:cubicBezTo>
                <a:lnTo>
                  <a:pt x="24475" y="120042"/>
                </a:lnTo>
                <a:lnTo>
                  <a:pt x="34886" y="120042"/>
                </a:lnTo>
                <a:lnTo>
                  <a:pt x="25449" y="75556"/>
                </a:lnTo>
                <a:cubicBezTo>
                  <a:pt x="30017" y="73501"/>
                  <a:pt x="33792" y="65157"/>
                  <a:pt x="33792" y="38826"/>
                </a:cubicBezTo>
                <a:cubicBezTo>
                  <a:pt x="33792" y="11111"/>
                  <a:pt x="30366" y="0"/>
                  <a:pt x="21975" y="0"/>
                </a:cubicBezTo>
                <a:close/>
                <a:moveTo>
                  <a:pt x="36509" y="0"/>
                </a:moveTo>
                <a:lnTo>
                  <a:pt x="44335" y="114214"/>
                </a:lnTo>
                <a:cubicBezTo>
                  <a:pt x="44575" y="117610"/>
                  <a:pt x="45441" y="120042"/>
                  <a:pt x="46451" y="120042"/>
                </a:cubicBezTo>
                <a:lnTo>
                  <a:pt x="51896" y="120042"/>
                </a:lnTo>
                <a:cubicBezTo>
                  <a:pt x="52810" y="120042"/>
                  <a:pt x="53627" y="118029"/>
                  <a:pt x="53940" y="115010"/>
                </a:cubicBezTo>
                <a:lnTo>
                  <a:pt x="61285" y="44235"/>
                </a:lnTo>
                <a:lnTo>
                  <a:pt x="68630" y="115010"/>
                </a:lnTo>
                <a:cubicBezTo>
                  <a:pt x="68943" y="118029"/>
                  <a:pt x="69760" y="120042"/>
                  <a:pt x="70686" y="120042"/>
                </a:cubicBezTo>
                <a:lnTo>
                  <a:pt x="76119" y="120042"/>
                </a:lnTo>
                <a:cubicBezTo>
                  <a:pt x="77129" y="120042"/>
                  <a:pt x="78007" y="117610"/>
                  <a:pt x="78235" y="114214"/>
                </a:cubicBezTo>
                <a:lnTo>
                  <a:pt x="86061" y="0"/>
                </a:lnTo>
                <a:lnTo>
                  <a:pt x="76792" y="0"/>
                </a:lnTo>
                <a:lnTo>
                  <a:pt x="72489" y="74046"/>
                </a:lnTo>
                <a:lnTo>
                  <a:pt x="65733" y="5157"/>
                </a:lnTo>
                <a:cubicBezTo>
                  <a:pt x="65432" y="2055"/>
                  <a:pt x="64603" y="0"/>
                  <a:pt x="63665" y="0"/>
                </a:cubicBezTo>
                <a:lnTo>
                  <a:pt x="58905" y="0"/>
                </a:lnTo>
                <a:cubicBezTo>
                  <a:pt x="57979" y="0"/>
                  <a:pt x="57150" y="2055"/>
                  <a:pt x="56849" y="5157"/>
                </a:cubicBezTo>
                <a:lnTo>
                  <a:pt x="50081" y="74046"/>
                </a:lnTo>
                <a:lnTo>
                  <a:pt x="45777" y="0"/>
                </a:lnTo>
                <a:close/>
                <a:moveTo>
                  <a:pt x="92901" y="0"/>
                </a:moveTo>
                <a:cubicBezTo>
                  <a:pt x="91302" y="0"/>
                  <a:pt x="90076" y="4193"/>
                  <a:pt x="90076" y="9853"/>
                </a:cubicBezTo>
                <a:lnTo>
                  <a:pt x="90076" y="110147"/>
                </a:lnTo>
                <a:cubicBezTo>
                  <a:pt x="90076" y="115597"/>
                  <a:pt x="91338" y="120042"/>
                  <a:pt x="92901" y="120042"/>
                </a:cubicBezTo>
                <a:lnTo>
                  <a:pt x="120190" y="120042"/>
                </a:lnTo>
                <a:lnTo>
                  <a:pt x="120190" y="96017"/>
                </a:lnTo>
                <a:lnTo>
                  <a:pt x="98816" y="96017"/>
                </a:lnTo>
                <a:lnTo>
                  <a:pt x="98816" y="70356"/>
                </a:lnTo>
                <a:lnTo>
                  <a:pt x="116547" y="70356"/>
                </a:lnTo>
                <a:lnTo>
                  <a:pt x="116547" y="47296"/>
                </a:lnTo>
                <a:lnTo>
                  <a:pt x="98816" y="47296"/>
                </a:lnTo>
                <a:lnTo>
                  <a:pt x="98816" y="23270"/>
                </a:lnTo>
                <a:lnTo>
                  <a:pt x="119949" y="23270"/>
                </a:lnTo>
                <a:lnTo>
                  <a:pt x="119949" y="0"/>
                </a:lnTo>
                <a:close/>
              </a:path>
            </a:pathLst>
          </a:custGeom>
          <a:solidFill>
            <a:srgbClr val="1D4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4"/>
          <p:cNvSpPr txBox="1">
            <a:spLocks noGrp="1"/>
          </p:cNvSpPr>
          <p:nvPr>
            <p:ph type="body" idx="1"/>
          </p:nvPr>
        </p:nvSpPr>
        <p:spPr>
          <a:xfrm>
            <a:off x="538163" y="2160589"/>
            <a:ext cx="8062913" cy="251936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3400"/>
              <a:buFont typeface="Arial"/>
              <a:buNone/>
              <a:defRPr sz="3400" b="1">
                <a:solidFill>
                  <a:schemeClr val="accent2"/>
                </a:solidFill>
                <a:latin typeface="Arial"/>
                <a:ea typeface="Arial"/>
                <a:cs typeface="Arial"/>
                <a:sym typeface="Arial"/>
              </a:defRPr>
            </a:lvl1pPr>
            <a:lvl2pPr marL="914400" lvl="1" indent="-228600" algn="l">
              <a:lnSpc>
                <a:spcPct val="100000"/>
              </a:lnSpc>
              <a:spcBef>
                <a:spcPts val="1600"/>
              </a:spcBef>
              <a:spcAft>
                <a:spcPts val="0"/>
              </a:spcAft>
              <a:buClr>
                <a:schemeClr val="accent2"/>
              </a:buClr>
              <a:buSzPts val="1800"/>
              <a:buFont typeface="Arial"/>
              <a:buNone/>
              <a:defRPr sz="1800" b="1">
                <a:solidFill>
                  <a:schemeClr val="accent2"/>
                </a:solidFill>
                <a:latin typeface="Arial"/>
                <a:ea typeface="Arial"/>
                <a:cs typeface="Arial"/>
                <a:sym typeface="Arial"/>
              </a:defRPr>
            </a:lvl2pPr>
            <a:lvl3pPr marL="1371600" lvl="2" indent="-228600" algn="l">
              <a:lnSpc>
                <a:spcPct val="100000"/>
              </a:lnSpc>
              <a:spcBef>
                <a:spcPts val="1000"/>
              </a:spcBef>
              <a:spcAft>
                <a:spcPts val="0"/>
              </a:spcAft>
              <a:buSzPts val="1200"/>
              <a:buNone/>
              <a:defRPr sz="1200" b="0">
                <a:solidFill>
                  <a:schemeClr val="accent2"/>
                </a:solidFill>
                <a:latin typeface="Arial"/>
                <a:ea typeface="Arial"/>
                <a:cs typeface="Arial"/>
                <a:sym typeface="Arial"/>
              </a:defRPr>
            </a:lvl3pPr>
            <a:lvl4pPr marL="1828800" lvl="3"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4pPr>
            <a:lvl5pPr marL="2286000" lvl="4"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5pPr>
            <a:lvl6pPr marL="2743200" lvl="5"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6pPr>
            <a:lvl7pPr marL="3200400" lvl="6"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7pPr>
            <a:lvl8pPr marL="3657600" lvl="7" indent="-228600" algn="l">
              <a:lnSpc>
                <a:spcPct val="100000"/>
              </a:lnSpc>
              <a:spcBef>
                <a:spcPts val="0"/>
              </a:spcBef>
              <a:spcAft>
                <a:spcPts val="0"/>
              </a:spcAft>
              <a:buSzPts val="1200"/>
              <a:buFont typeface="Arial"/>
              <a:buNone/>
              <a:defRPr sz="1200" b="0">
                <a:solidFill>
                  <a:schemeClr val="accent2"/>
                </a:solidFill>
                <a:latin typeface="Arial"/>
                <a:ea typeface="Arial"/>
                <a:cs typeface="Arial"/>
                <a:sym typeface="Arial"/>
              </a:defRPr>
            </a:lvl8pPr>
            <a:lvl9pPr marL="4114800" lvl="8" indent="-228600" algn="l">
              <a:lnSpc>
                <a:spcPct val="100000"/>
              </a:lnSpc>
              <a:spcBef>
                <a:spcPts val="0"/>
              </a:spcBef>
              <a:spcAft>
                <a:spcPts val="0"/>
              </a:spcAft>
              <a:buSzPts val="1200"/>
              <a:buFont typeface="Arial"/>
              <a:buNone/>
              <a:defRPr sz="1200" b="0" i="0" u="none" strike="noStrike">
                <a:solidFill>
                  <a:schemeClr val="accent2"/>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61">
          <p15:clr>
            <a:srgbClr val="FBAE40"/>
          </p15:clr>
        </p15:guide>
        <p15:guide id="4" orient="horz" pos="1814">
          <p15:clr>
            <a:srgbClr val="FBAE40"/>
          </p15:clr>
        </p15:guide>
        <p15:guide id="5" pos="4263">
          <p15:clr>
            <a:srgbClr val="FBAE40"/>
          </p15:clr>
        </p15:guide>
        <p15:guide id="6" orient="horz" pos="29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and chapter separator">
  <p:cSld name="Sand chapter separator">
    <p:bg>
      <p:bgPr>
        <a:solidFill>
          <a:schemeClr val="dk2"/>
        </a:solidFill>
        <a:effectLst/>
      </p:bgPr>
    </p:bg>
    <p:spTree>
      <p:nvGrpSpPr>
        <p:cNvPr id="1" name="Shape 64"/>
        <p:cNvGrpSpPr/>
        <p:nvPr/>
      </p:nvGrpSpPr>
      <p:grpSpPr>
        <a:xfrm>
          <a:off x="0" y="0"/>
          <a:ext cx="0" cy="0"/>
          <a:chOff x="0" y="0"/>
          <a:chExt cx="0" cy="0"/>
        </a:xfrm>
      </p:grpSpPr>
      <p:sp>
        <p:nvSpPr>
          <p:cNvPr id="65" name="Google Shape;65;p25"/>
          <p:cNvSpPr txBox="1">
            <a:spLocks noGrp="1"/>
          </p:cNvSpPr>
          <p:nvPr>
            <p:ph type="body" idx="1"/>
          </p:nvPr>
        </p:nvSpPr>
        <p:spPr>
          <a:xfrm>
            <a:off x="538163" y="2160589"/>
            <a:ext cx="8062913" cy="251936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3400"/>
              <a:buFont typeface="Arial"/>
              <a:buNone/>
              <a:defRPr sz="3400" b="1">
                <a:solidFill>
                  <a:schemeClr val="accent2"/>
                </a:solidFill>
                <a:latin typeface="Arial"/>
                <a:ea typeface="Arial"/>
                <a:cs typeface="Arial"/>
                <a:sym typeface="Arial"/>
              </a:defRPr>
            </a:lvl1pPr>
            <a:lvl2pPr marL="914400" lvl="1" indent="-228600" algn="l">
              <a:lnSpc>
                <a:spcPct val="100000"/>
              </a:lnSpc>
              <a:spcBef>
                <a:spcPts val="1600"/>
              </a:spcBef>
              <a:spcAft>
                <a:spcPts val="0"/>
              </a:spcAft>
              <a:buClr>
                <a:schemeClr val="accent2"/>
              </a:buClr>
              <a:buSzPts val="1800"/>
              <a:buFont typeface="Arial"/>
              <a:buNone/>
              <a:defRPr sz="1800" b="1">
                <a:solidFill>
                  <a:schemeClr val="accent2"/>
                </a:solidFill>
                <a:latin typeface="Arial"/>
                <a:ea typeface="Arial"/>
                <a:cs typeface="Arial"/>
                <a:sym typeface="Arial"/>
              </a:defRPr>
            </a:lvl2pPr>
            <a:lvl3pPr marL="1371600" lvl="2" indent="-228600" algn="l">
              <a:lnSpc>
                <a:spcPct val="100000"/>
              </a:lnSpc>
              <a:spcBef>
                <a:spcPts val="1000"/>
              </a:spcBef>
              <a:spcAft>
                <a:spcPts val="0"/>
              </a:spcAft>
              <a:buSzPts val="1200"/>
              <a:buNone/>
              <a:defRPr sz="1200" b="0">
                <a:solidFill>
                  <a:schemeClr val="accent2"/>
                </a:solidFill>
                <a:latin typeface="Arial"/>
                <a:ea typeface="Arial"/>
                <a:cs typeface="Arial"/>
                <a:sym typeface="Arial"/>
              </a:defRPr>
            </a:lvl3pPr>
            <a:lvl4pPr marL="1828800" lvl="3"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4pPr>
            <a:lvl5pPr marL="2286000" lvl="4"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5pPr>
            <a:lvl6pPr marL="2743200" lvl="5"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6pPr>
            <a:lvl7pPr marL="3200400" lvl="6"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7pPr>
            <a:lvl8pPr marL="3657600" lvl="7" indent="-228600" algn="l">
              <a:lnSpc>
                <a:spcPct val="100000"/>
              </a:lnSpc>
              <a:spcBef>
                <a:spcPts val="0"/>
              </a:spcBef>
              <a:spcAft>
                <a:spcPts val="0"/>
              </a:spcAft>
              <a:buSzPts val="1200"/>
              <a:buFont typeface="Arial"/>
              <a:buNone/>
              <a:defRPr sz="1200" b="0">
                <a:solidFill>
                  <a:schemeClr val="accent2"/>
                </a:solidFill>
                <a:latin typeface="Arial"/>
                <a:ea typeface="Arial"/>
                <a:cs typeface="Arial"/>
                <a:sym typeface="Arial"/>
              </a:defRPr>
            </a:lvl8pPr>
            <a:lvl9pPr marL="4114800" lvl="8" indent="-228600" algn="l">
              <a:lnSpc>
                <a:spcPct val="100000"/>
              </a:lnSpc>
              <a:spcBef>
                <a:spcPts val="0"/>
              </a:spcBef>
              <a:spcAft>
                <a:spcPts val="0"/>
              </a:spcAft>
              <a:buSzPts val="1200"/>
              <a:buFont typeface="Arial"/>
              <a:buNone/>
              <a:defRPr sz="1200" b="0" i="0" u="none" strike="noStrike">
                <a:solidFill>
                  <a:schemeClr val="accent2"/>
                </a:solidFill>
                <a:latin typeface="Arial"/>
                <a:ea typeface="Arial"/>
                <a:cs typeface="Arial"/>
                <a:sym typeface="Arial"/>
              </a:defRPr>
            </a:lvl9pPr>
          </a:lstStyle>
          <a:p>
            <a:endParaRPr/>
          </a:p>
        </p:txBody>
      </p:sp>
      <p:sp>
        <p:nvSpPr>
          <p:cNvPr id="66" name="Google Shape;66;p25"/>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67" name="Google Shape;67;p25"/>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5"/>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9" name="Google Shape;69;p25"/>
          <p:cNvPicPr preferRelativeResize="0"/>
          <p:nvPr/>
        </p:nvPicPr>
        <p:blipFill rotWithShape="1">
          <a:blip r:embed="rId2">
            <a:alphaModFix/>
          </a:blip>
          <a:srcRect/>
          <a:stretch/>
        </p:blipFill>
        <p:spPr>
          <a:xfrm>
            <a:off x="5592173" y="1980263"/>
            <a:ext cx="3551827" cy="3168000"/>
          </a:xfrm>
          <a:prstGeom prst="rect">
            <a:avLst/>
          </a:prstGeom>
          <a:noFill/>
          <a:ln>
            <a:noFill/>
          </a:ln>
        </p:spPr>
      </p:pic>
    </p:spTree>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61">
          <p15:clr>
            <a:srgbClr val="FBAE40"/>
          </p15:clr>
        </p15:guide>
        <p15:guide id="4" orient="horz" pos="1814">
          <p15:clr>
            <a:srgbClr val="FBAE40"/>
          </p15:clr>
        </p15:guide>
        <p15:guide id="5" pos="4263">
          <p15:clr>
            <a:srgbClr val="FBAE40"/>
          </p15:clr>
        </p15:guide>
        <p15:guide id="6" orient="horz" pos="294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hapter separator with dark picture">
  <p:cSld name="Chapter separator with dark picture">
    <p:spTree>
      <p:nvGrpSpPr>
        <p:cNvPr id="1" name="Shape 70"/>
        <p:cNvGrpSpPr/>
        <p:nvPr/>
      </p:nvGrpSpPr>
      <p:grpSpPr>
        <a:xfrm>
          <a:off x="0" y="0"/>
          <a:ext cx="0" cy="0"/>
          <a:chOff x="0" y="0"/>
          <a:chExt cx="0" cy="0"/>
        </a:xfrm>
      </p:grpSpPr>
      <p:pic>
        <p:nvPicPr>
          <p:cNvPr id="71" name="Google Shape;71;p26"/>
          <p:cNvPicPr preferRelativeResize="0">
            <a:picLocks noGrp="1"/>
          </p:cNvPicPr>
          <p:nvPr>
            <p:ph type="pic" idx="2"/>
          </p:nvPr>
        </p:nvPicPr>
        <p:blipFill/>
        <p:spPr>
          <a:xfrm>
            <a:off x="1" y="0"/>
            <a:ext cx="9144000" cy="5148263"/>
          </a:xfrm>
          <a:prstGeom prst="rect">
            <a:avLst/>
          </a:prstGeom>
          <a:blipFill rotWithShape="1">
            <a:blip r:embed="rId2">
              <a:alphaModFix/>
            </a:blip>
            <a:stretch>
              <a:fillRect/>
            </a:stretch>
          </a:blipFill>
          <a:ln>
            <a:noFill/>
          </a:ln>
        </p:spPr>
      </p:pic>
      <p:grpSp>
        <p:nvGrpSpPr>
          <p:cNvPr id="72" name="Google Shape;72;p26"/>
          <p:cNvGrpSpPr/>
          <p:nvPr/>
        </p:nvGrpSpPr>
        <p:grpSpPr>
          <a:xfrm>
            <a:off x="5590741" y="1980237"/>
            <a:ext cx="3555332" cy="3170482"/>
            <a:chOff x="-50" y="-25"/>
            <a:chExt cx="3001800" cy="3002350"/>
          </a:xfrm>
        </p:grpSpPr>
        <p:sp>
          <p:nvSpPr>
            <p:cNvPr id="73" name="Google Shape;73;p26"/>
            <p:cNvSpPr/>
            <p:nvPr/>
          </p:nvSpPr>
          <p:spPr>
            <a:xfrm>
              <a:off x="817600" y="-25"/>
              <a:ext cx="2184150" cy="3002350"/>
            </a:xfrm>
            <a:custGeom>
              <a:avLst/>
              <a:gdLst/>
              <a:ahLst/>
              <a:cxnLst/>
              <a:rect l="l" t="t" r="r" b="b"/>
              <a:pathLst>
                <a:path w="87366" h="120094" extrusionOk="0">
                  <a:moveTo>
                    <a:pt x="87366" y="15269"/>
                  </a:moveTo>
                  <a:cubicBezTo>
                    <a:pt x="87192" y="15543"/>
                    <a:pt x="87023" y="15822"/>
                    <a:pt x="86854" y="16104"/>
                  </a:cubicBezTo>
                  <a:cubicBezTo>
                    <a:pt x="82953" y="22736"/>
                    <a:pt x="81433" y="30560"/>
                    <a:pt x="81433" y="38905"/>
                  </a:cubicBezTo>
                  <a:cubicBezTo>
                    <a:pt x="81433" y="39727"/>
                    <a:pt x="81448" y="40553"/>
                    <a:pt x="81476" y="41384"/>
                  </a:cubicBezTo>
                  <a:cubicBezTo>
                    <a:pt x="81846" y="51810"/>
                    <a:pt x="84049" y="62590"/>
                    <a:pt x="87366" y="73626"/>
                  </a:cubicBezTo>
                  <a:lnTo>
                    <a:pt x="87366" y="72641"/>
                  </a:lnTo>
                  <a:cubicBezTo>
                    <a:pt x="84202" y="61932"/>
                    <a:pt x="82114" y="51479"/>
                    <a:pt x="81756" y="41375"/>
                  </a:cubicBezTo>
                  <a:cubicBezTo>
                    <a:pt x="81724" y="40544"/>
                    <a:pt x="81712" y="39723"/>
                    <a:pt x="81712" y="38905"/>
                  </a:cubicBezTo>
                  <a:cubicBezTo>
                    <a:pt x="81712" y="30600"/>
                    <a:pt x="83225" y="22846"/>
                    <a:pt x="87086" y="16277"/>
                  </a:cubicBezTo>
                  <a:cubicBezTo>
                    <a:pt x="87177" y="16122"/>
                    <a:pt x="87271" y="15967"/>
                    <a:pt x="87366" y="15813"/>
                  </a:cubicBezTo>
                  <a:lnTo>
                    <a:pt x="87366" y="15269"/>
                  </a:lnTo>
                  <a:close/>
                  <a:moveTo>
                    <a:pt x="87366" y="4724"/>
                  </a:moveTo>
                  <a:cubicBezTo>
                    <a:pt x="85148" y="6875"/>
                    <a:pt x="83237" y="9252"/>
                    <a:pt x="81669" y="11845"/>
                  </a:cubicBezTo>
                  <a:cubicBezTo>
                    <a:pt x="77619" y="18534"/>
                    <a:pt x="76063" y="26464"/>
                    <a:pt x="76063" y="34942"/>
                  </a:cubicBezTo>
                  <a:cubicBezTo>
                    <a:pt x="76063" y="35764"/>
                    <a:pt x="76079" y="36595"/>
                    <a:pt x="76106" y="37425"/>
                  </a:cubicBezTo>
                  <a:cubicBezTo>
                    <a:pt x="76650" y="52778"/>
                    <a:pt x="81133" y="68921"/>
                    <a:pt x="87366" y="85523"/>
                  </a:cubicBezTo>
                  <a:lnTo>
                    <a:pt x="87366" y="84719"/>
                  </a:lnTo>
                  <a:cubicBezTo>
                    <a:pt x="81275" y="68373"/>
                    <a:pt x="76918" y="52495"/>
                    <a:pt x="76386" y="37417"/>
                  </a:cubicBezTo>
                  <a:cubicBezTo>
                    <a:pt x="76354" y="36586"/>
                    <a:pt x="76343" y="35760"/>
                    <a:pt x="76343" y="34942"/>
                  </a:cubicBezTo>
                  <a:cubicBezTo>
                    <a:pt x="76343" y="26509"/>
                    <a:pt x="77891" y="18640"/>
                    <a:pt x="81897" y="12022"/>
                  </a:cubicBezTo>
                  <a:cubicBezTo>
                    <a:pt x="83410" y="9522"/>
                    <a:pt x="85242" y="7224"/>
                    <a:pt x="87366" y="5135"/>
                  </a:cubicBezTo>
                  <a:lnTo>
                    <a:pt x="87366" y="4724"/>
                  </a:lnTo>
                  <a:close/>
                  <a:moveTo>
                    <a:pt x="81532" y="1323"/>
                  </a:moveTo>
                  <a:cubicBezTo>
                    <a:pt x="81500" y="1323"/>
                    <a:pt x="81467" y="1336"/>
                    <a:pt x="81440" y="1362"/>
                  </a:cubicBezTo>
                  <a:cubicBezTo>
                    <a:pt x="79542" y="3266"/>
                    <a:pt x="77879" y="5342"/>
                    <a:pt x="76480" y="7587"/>
                  </a:cubicBezTo>
                  <a:cubicBezTo>
                    <a:pt x="72285" y="14328"/>
                    <a:pt x="70693" y="22373"/>
                    <a:pt x="70693" y="30975"/>
                  </a:cubicBezTo>
                  <a:cubicBezTo>
                    <a:pt x="70693" y="31801"/>
                    <a:pt x="70709" y="32632"/>
                    <a:pt x="70736" y="33467"/>
                  </a:cubicBezTo>
                  <a:cubicBezTo>
                    <a:pt x="71422" y="52923"/>
                    <a:pt x="78383" y="73670"/>
                    <a:pt x="87366" y="95048"/>
                  </a:cubicBezTo>
                  <a:lnTo>
                    <a:pt x="87366" y="94315"/>
                  </a:lnTo>
                  <a:cubicBezTo>
                    <a:pt x="78509" y="73166"/>
                    <a:pt x="71690" y="52654"/>
                    <a:pt x="71016" y="33454"/>
                  </a:cubicBezTo>
                  <a:cubicBezTo>
                    <a:pt x="70985" y="32623"/>
                    <a:pt x="70973" y="31797"/>
                    <a:pt x="70973" y="30975"/>
                  </a:cubicBezTo>
                  <a:cubicBezTo>
                    <a:pt x="70973" y="22413"/>
                    <a:pt x="72553" y="14439"/>
                    <a:pt x="76709" y="7768"/>
                  </a:cubicBezTo>
                  <a:cubicBezTo>
                    <a:pt x="78096" y="5541"/>
                    <a:pt x="79739" y="3482"/>
                    <a:pt x="81626" y="1596"/>
                  </a:cubicBezTo>
                  <a:cubicBezTo>
                    <a:pt x="81685" y="1538"/>
                    <a:pt x="81689" y="1441"/>
                    <a:pt x="81637" y="1375"/>
                  </a:cubicBezTo>
                  <a:cubicBezTo>
                    <a:pt x="81610" y="1341"/>
                    <a:pt x="81571" y="1323"/>
                    <a:pt x="81532" y="1323"/>
                  </a:cubicBezTo>
                  <a:close/>
                  <a:moveTo>
                    <a:pt x="73788" y="0"/>
                  </a:moveTo>
                  <a:cubicBezTo>
                    <a:pt x="73751" y="0"/>
                    <a:pt x="73714" y="17"/>
                    <a:pt x="73687" y="50"/>
                  </a:cubicBezTo>
                  <a:cubicBezTo>
                    <a:pt x="72820" y="1101"/>
                    <a:pt x="72021" y="2192"/>
                    <a:pt x="71296" y="3328"/>
                  </a:cubicBezTo>
                  <a:cubicBezTo>
                    <a:pt x="66946" y="10122"/>
                    <a:pt x="65323" y="18278"/>
                    <a:pt x="65323" y="27008"/>
                  </a:cubicBezTo>
                  <a:cubicBezTo>
                    <a:pt x="65323" y="27834"/>
                    <a:pt x="65339" y="28669"/>
                    <a:pt x="65367" y="29508"/>
                  </a:cubicBezTo>
                  <a:cubicBezTo>
                    <a:pt x="66103" y="50551"/>
                    <a:pt x="74124" y="73140"/>
                    <a:pt x="84297" y="96422"/>
                  </a:cubicBezTo>
                  <a:cubicBezTo>
                    <a:pt x="85313" y="98751"/>
                    <a:pt x="86338" y="101088"/>
                    <a:pt x="87366" y="103425"/>
                  </a:cubicBezTo>
                  <a:lnTo>
                    <a:pt x="87366" y="102718"/>
                  </a:lnTo>
                  <a:cubicBezTo>
                    <a:pt x="86420" y="100571"/>
                    <a:pt x="85479" y="98424"/>
                    <a:pt x="84545" y="96286"/>
                  </a:cubicBezTo>
                  <a:cubicBezTo>
                    <a:pt x="74377" y="73016"/>
                    <a:pt x="66375" y="50458"/>
                    <a:pt x="65646" y="29495"/>
                  </a:cubicBezTo>
                  <a:cubicBezTo>
                    <a:pt x="65619" y="28660"/>
                    <a:pt x="65603" y="27830"/>
                    <a:pt x="65603" y="27008"/>
                  </a:cubicBezTo>
                  <a:cubicBezTo>
                    <a:pt x="65603" y="18318"/>
                    <a:pt x="67218" y="10233"/>
                    <a:pt x="71520" y="3509"/>
                  </a:cubicBezTo>
                  <a:cubicBezTo>
                    <a:pt x="72241" y="2382"/>
                    <a:pt x="73033" y="1300"/>
                    <a:pt x="73888" y="262"/>
                  </a:cubicBezTo>
                  <a:cubicBezTo>
                    <a:pt x="73943" y="200"/>
                    <a:pt x="73939" y="103"/>
                    <a:pt x="73880" y="41"/>
                  </a:cubicBezTo>
                  <a:cubicBezTo>
                    <a:pt x="73854" y="14"/>
                    <a:pt x="73821" y="0"/>
                    <a:pt x="73788" y="0"/>
                  </a:cubicBezTo>
                  <a:close/>
                  <a:moveTo>
                    <a:pt x="64895" y="1211"/>
                  </a:moveTo>
                  <a:cubicBezTo>
                    <a:pt x="64849" y="1211"/>
                    <a:pt x="64804" y="1236"/>
                    <a:pt x="64776" y="1282"/>
                  </a:cubicBezTo>
                  <a:cubicBezTo>
                    <a:pt x="61281" y="7666"/>
                    <a:pt x="59953" y="15115"/>
                    <a:pt x="59953" y="23036"/>
                  </a:cubicBezTo>
                  <a:cubicBezTo>
                    <a:pt x="59953" y="23871"/>
                    <a:pt x="59969" y="24706"/>
                    <a:pt x="59997" y="25550"/>
                  </a:cubicBezTo>
                  <a:cubicBezTo>
                    <a:pt x="60734" y="46707"/>
                    <a:pt x="68778" y="69460"/>
                    <a:pt x="79152" y="92937"/>
                  </a:cubicBezTo>
                  <a:cubicBezTo>
                    <a:pt x="81878" y="99104"/>
                    <a:pt x="84691" y="105325"/>
                    <a:pt x="87366" y="111545"/>
                  </a:cubicBezTo>
                  <a:lnTo>
                    <a:pt x="87366" y="110829"/>
                  </a:lnTo>
                  <a:cubicBezTo>
                    <a:pt x="84766" y="104799"/>
                    <a:pt x="82043" y="98773"/>
                    <a:pt x="79400" y="92800"/>
                  </a:cubicBezTo>
                  <a:cubicBezTo>
                    <a:pt x="69030" y="69336"/>
                    <a:pt x="61005" y="46615"/>
                    <a:pt x="60277" y="25537"/>
                  </a:cubicBezTo>
                  <a:cubicBezTo>
                    <a:pt x="60249" y="24697"/>
                    <a:pt x="60233" y="23867"/>
                    <a:pt x="60233" y="23036"/>
                  </a:cubicBezTo>
                  <a:cubicBezTo>
                    <a:pt x="60233" y="15155"/>
                    <a:pt x="61553" y="7763"/>
                    <a:pt x="65016" y="1446"/>
                  </a:cubicBezTo>
                  <a:cubicBezTo>
                    <a:pt x="65055" y="1375"/>
                    <a:pt x="65036" y="1278"/>
                    <a:pt x="64969" y="1234"/>
                  </a:cubicBezTo>
                  <a:cubicBezTo>
                    <a:pt x="64945" y="1218"/>
                    <a:pt x="64920" y="1211"/>
                    <a:pt x="64895" y="1211"/>
                  </a:cubicBezTo>
                  <a:close/>
                  <a:moveTo>
                    <a:pt x="142" y="100334"/>
                  </a:moveTo>
                  <a:cubicBezTo>
                    <a:pt x="128" y="100334"/>
                    <a:pt x="115" y="100336"/>
                    <a:pt x="102" y="100341"/>
                  </a:cubicBezTo>
                  <a:cubicBezTo>
                    <a:pt x="27" y="100363"/>
                    <a:pt x="-16" y="100452"/>
                    <a:pt x="7" y="100531"/>
                  </a:cubicBezTo>
                  <a:cubicBezTo>
                    <a:pt x="1087" y="104653"/>
                    <a:pt x="1800" y="108651"/>
                    <a:pt x="2076" y="112468"/>
                  </a:cubicBezTo>
                  <a:cubicBezTo>
                    <a:pt x="2083" y="112550"/>
                    <a:pt x="2146" y="112610"/>
                    <a:pt x="2221" y="112610"/>
                  </a:cubicBezTo>
                  <a:cubicBezTo>
                    <a:pt x="2224" y="112610"/>
                    <a:pt x="2227" y="112610"/>
                    <a:pt x="2229" y="112610"/>
                  </a:cubicBezTo>
                  <a:cubicBezTo>
                    <a:pt x="2304" y="112601"/>
                    <a:pt x="2359" y="112526"/>
                    <a:pt x="2355" y="112442"/>
                  </a:cubicBezTo>
                  <a:cubicBezTo>
                    <a:pt x="2076" y="108603"/>
                    <a:pt x="1359" y="104582"/>
                    <a:pt x="275" y="100447"/>
                  </a:cubicBezTo>
                  <a:cubicBezTo>
                    <a:pt x="256" y="100379"/>
                    <a:pt x="200" y="100334"/>
                    <a:pt x="142" y="100334"/>
                  </a:cubicBezTo>
                  <a:close/>
                  <a:moveTo>
                    <a:pt x="56558" y="4491"/>
                  </a:moveTo>
                  <a:cubicBezTo>
                    <a:pt x="56501" y="4491"/>
                    <a:pt x="56446" y="4532"/>
                    <a:pt x="56427" y="4596"/>
                  </a:cubicBezTo>
                  <a:cubicBezTo>
                    <a:pt x="55123" y="9124"/>
                    <a:pt x="54584" y="14001"/>
                    <a:pt x="54584" y="19069"/>
                  </a:cubicBezTo>
                  <a:cubicBezTo>
                    <a:pt x="54584" y="19904"/>
                    <a:pt x="54599" y="20743"/>
                    <a:pt x="54627" y="21591"/>
                  </a:cubicBezTo>
                  <a:cubicBezTo>
                    <a:pt x="55364" y="42864"/>
                    <a:pt x="63428" y="65780"/>
                    <a:pt x="74010" y="89447"/>
                  </a:cubicBezTo>
                  <a:cubicBezTo>
                    <a:pt x="78139" y="98680"/>
                    <a:pt x="82481" y="108024"/>
                    <a:pt x="86298" y="117337"/>
                  </a:cubicBezTo>
                  <a:cubicBezTo>
                    <a:pt x="86661" y="118221"/>
                    <a:pt x="87019" y="119104"/>
                    <a:pt x="87366" y="119988"/>
                  </a:cubicBezTo>
                  <a:lnTo>
                    <a:pt x="87366" y="119219"/>
                  </a:lnTo>
                  <a:cubicBezTo>
                    <a:pt x="87098" y="118548"/>
                    <a:pt x="86826" y="117876"/>
                    <a:pt x="86550" y="117204"/>
                  </a:cubicBezTo>
                  <a:cubicBezTo>
                    <a:pt x="82729" y="107887"/>
                    <a:pt x="78383" y="98539"/>
                    <a:pt x="74258" y="89310"/>
                  </a:cubicBezTo>
                  <a:cubicBezTo>
                    <a:pt x="63684" y="65652"/>
                    <a:pt x="55636" y="42771"/>
                    <a:pt x="54907" y="21578"/>
                  </a:cubicBezTo>
                  <a:cubicBezTo>
                    <a:pt x="54879" y="20739"/>
                    <a:pt x="54863" y="19899"/>
                    <a:pt x="54863" y="19069"/>
                  </a:cubicBezTo>
                  <a:cubicBezTo>
                    <a:pt x="54863" y="14028"/>
                    <a:pt x="55399" y="9181"/>
                    <a:pt x="56691" y="4693"/>
                  </a:cubicBezTo>
                  <a:cubicBezTo>
                    <a:pt x="56715" y="4609"/>
                    <a:pt x="56676" y="4525"/>
                    <a:pt x="56601" y="4498"/>
                  </a:cubicBezTo>
                  <a:cubicBezTo>
                    <a:pt x="56587" y="4493"/>
                    <a:pt x="56572" y="4491"/>
                    <a:pt x="56558" y="4491"/>
                  </a:cubicBezTo>
                  <a:close/>
                  <a:moveTo>
                    <a:pt x="358" y="91762"/>
                  </a:moveTo>
                  <a:cubicBezTo>
                    <a:pt x="339" y="91762"/>
                    <a:pt x="321" y="91766"/>
                    <a:pt x="303" y="91775"/>
                  </a:cubicBezTo>
                  <a:cubicBezTo>
                    <a:pt x="232" y="91810"/>
                    <a:pt x="200" y="91903"/>
                    <a:pt x="232" y="91982"/>
                  </a:cubicBezTo>
                  <a:cubicBezTo>
                    <a:pt x="3844" y="101282"/>
                    <a:pt x="5996" y="110295"/>
                    <a:pt x="5996" y="118344"/>
                  </a:cubicBezTo>
                  <a:cubicBezTo>
                    <a:pt x="5996" y="118932"/>
                    <a:pt x="5984" y="119515"/>
                    <a:pt x="5960" y="120094"/>
                  </a:cubicBezTo>
                  <a:lnTo>
                    <a:pt x="6240" y="120094"/>
                  </a:lnTo>
                  <a:cubicBezTo>
                    <a:pt x="6259" y="119515"/>
                    <a:pt x="6271" y="118932"/>
                    <a:pt x="6271" y="118344"/>
                  </a:cubicBezTo>
                  <a:cubicBezTo>
                    <a:pt x="6271" y="110233"/>
                    <a:pt x="4108" y="101185"/>
                    <a:pt x="488" y="91854"/>
                  </a:cubicBezTo>
                  <a:cubicBezTo>
                    <a:pt x="464" y="91798"/>
                    <a:pt x="412" y="91762"/>
                    <a:pt x="358" y="91762"/>
                  </a:cubicBezTo>
                  <a:close/>
                  <a:moveTo>
                    <a:pt x="1070" y="86752"/>
                  </a:moveTo>
                  <a:cubicBezTo>
                    <a:pt x="1049" y="86752"/>
                    <a:pt x="1028" y="86757"/>
                    <a:pt x="1008" y="86769"/>
                  </a:cubicBezTo>
                  <a:cubicBezTo>
                    <a:pt x="937" y="86809"/>
                    <a:pt x="909" y="86902"/>
                    <a:pt x="945" y="86977"/>
                  </a:cubicBezTo>
                  <a:cubicBezTo>
                    <a:pt x="6224" y="98614"/>
                    <a:pt x="9608" y="110074"/>
                    <a:pt x="9754" y="120094"/>
                  </a:cubicBezTo>
                  <a:lnTo>
                    <a:pt x="10034" y="120094"/>
                  </a:lnTo>
                  <a:cubicBezTo>
                    <a:pt x="9884" y="109999"/>
                    <a:pt x="6484" y="98503"/>
                    <a:pt x="1193" y="86836"/>
                  </a:cubicBezTo>
                  <a:cubicBezTo>
                    <a:pt x="1168" y="86783"/>
                    <a:pt x="1120" y="86752"/>
                    <a:pt x="1070" y="86752"/>
                  </a:cubicBezTo>
                  <a:close/>
                  <a:moveTo>
                    <a:pt x="1910" y="82717"/>
                  </a:moveTo>
                  <a:cubicBezTo>
                    <a:pt x="1887" y="82717"/>
                    <a:pt x="1864" y="82723"/>
                    <a:pt x="1843" y="82736"/>
                  </a:cubicBezTo>
                  <a:cubicBezTo>
                    <a:pt x="1776" y="82780"/>
                    <a:pt x="1752" y="82873"/>
                    <a:pt x="1788" y="82948"/>
                  </a:cubicBezTo>
                  <a:cubicBezTo>
                    <a:pt x="2879" y="85161"/>
                    <a:pt x="3915" y="87361"/>
                    <a:pt x="4892" y="89548"/>
                  </a:cubicBezTo>
                  <a:cubicBezTo>
                    <a:pt x="9655" y="100200"/>
                    <a:pt x="12855" y="110710"/>
                    <a:pt x="13442" y="120094"/>
                  </a:cubicBezTo>
                  <a:lnTo>
                    <a:pt x="13721" y="120094"/>
                  </a:lnTo>
                  <a:cubicBezTo>
                    <a:pt x="13130" y="110639"/>
                    <a:pt x="9919" y="100094"/>
                    <a:pt x="5141" y="89407"/>
                  </a:cubicBezTo>
                  <a:cubicBezTo>
                    <a:pt x="4164" y="87220"/>
                    <a:pt x="3123" y="85015"/>
                    <a:pt x="2032" y="82798"/>
                  </a:cubicBezTo>
                  <a:cubicBezTo>
                    <a:pt x="2008" y="82746"/>
                    <a:pt x="1959" y="82717"/>
                    <a:pt x="1910" y="82717"/>
                  </a:cubicBezTo>
                  <a:close/>
                  <a:moveTo>
                    <a:pt x="2842" y="79133"/>
                  </a:moveTo>
                  <a:cubicBezTo>
                    <a:pt x="2819" y="79133"/>
                    <a:pt x="2795" y="79140"/>
                    <a:pt x="2773" y="79153"/>
                  </a:cubicBezTo>
                  <a:cubicBezTo>
                    <a:pt x="2706" y="79197"/>
                    <a:pt x="2682" y="79294"/>
                    <a:pt x="2722" y="79369"/>
                  </a:cubicBezTo>
                  <a:cubicBezTo>
                    <a:pt x="5050" y="83867"/>
                    <a:pt x="7205" y="88324"/>
                    <a:pt x="9116" y="92720"/>
                  </a:cubicBezTo>
                  <a:cubicBezTo>
                    <a:pt x="13245" y="102206"/>
                    <a:pt x="16128" y="111558"/>
                    <a:pt x="17031" y="120094"/>
                  </a:cubicBezTo>
                  <a:lnTo>
                    <a:pt x="17310" y="120094"/>
                  </a:lnTo>
                  <a:cubicBezTo>
                    <a:pt x="16408" y="111501"/>
                    <a:pt x="13509" y="102104"/>
                    <a:pt x="9368" y="92583"/>
                  </a:cubicBezTo>
                  <a:cubicBezTo>
                    <a:pt x="7453" y="88183"/>
                    <a:pt x="5294" y="83716"/>
                    <a:pt x="2962" y="79210"/>
                  </a:cubicBezTo>
                  <a:cubicBezTo>
                    <a:pt x="2936" y="79160"/>
                    <a:pt x="2890" y="79133"/>
                    <a:pt x="2842" y="79133"/>
                  </a:cubicBezTo>
                  <a:close/>
                  <a:moveTo>
                    <a:pt x="3851" y="75803"/>
                  </a:moveTo>
                  <a:cubicBezTo>
                    <a:pt x="3826" y="75803"/>
                    <a:pt x="3801" y="75811"/>
                    <a:pt x="3777" y="75826"/>
                  </a:cubicBezTo>
                  <a:cubicBezTo>
                    <a:pt x="3711" y="75870"/>
                    <a:pt x="3691" y="75967"/>
                    <a:pt x="3730" y="76038"/>
                  </a:cubicBezTo>
                  <a:cubicBezTo>
                    <a:pt x="7323" y="82758"/>
                    <a:pt x="10593" y="89402"/>
                    <a:pt x="13339" y="95892"/>
                  </a:cubicBezTo>
                  <a:cubicBezTo>
                    <a:pt x="16869" y="104233"/>
                    <a:pt x="19430" y="112455"/>
                    <a:pt x="20525" y="120094"/>
                  </a:cubicBezTo>
                  <a:lnTo>
                    <a:pt x="20805" y="120094"/>
                  </a:lnTo>
                  <a:cubicBezTo>
                    <a:pt x="19710" y="112402"/>
                    <a:pt x="17133" y="104136"/>
                    <a:pt x="13591" y="95760"/>
                  </a:cubicBezTo>
                  <a:cubicBezTo>
                    <a:pt x="10841" y="89257"/>
                    <a:pt x="7564" y="82603"/>
                    <a:pt x="3971" y="75879"/>
                  </a:cubicBezTo>
                  <a:cubicBezTo>
                    <a:pt x="3945" y="75830"/>
                    <a:pt x="3899" y="75803"/>
                    <a:pt x="3851" y="75803"/>
                  </a:cubicBezTo>
                  <a:close/>
                  <a:moveTo>
                    <a:pt x="4931" y="72631"/>
                  </a:moveTo>
                  <a:cubicBezTo>
                    <a:pt x="4906" y="72631"/>
                    <a:pt x="4880" y="72639"/>
                    <a:pt x="4857" y="72654"/>
                  </a:cubicBezTo>
                  <a:cubicBezTo>
                    <a:pt x="4794" y="72698"/>
                    <a:pt x="4774" y="72795"/>
                    <a:pt x="4814" y="72870"/>
                  </a:cubicBezTo>
                  <a:lnTo>
                    <a:pt x="4814" y="72866"/>
                  </a:lnTo>
                  <a:cubicBezTo>
                    <a:pt x="9667" y="81759"/>
                    <a:pt x="14068" y="90551"/>
                    <a:pt x="17566" y="99069"/>
                  </a:cubicBezTo>
                  <a:cubicBezTo>
                    <a:pt x="20521" y="106274"/>
                    <a:pt x="22763" y="113383"/>
                    <a:pt x="23953" y="120094"/>
                  </a:cubicBezTo>
                  <a:lnTo>
                    <a:pt x="24232" y="120094"/>
                  </a:lnTo>
                  <a:cubicBezTo>
                    <a:pt x="23043" y="113334"/>
                    <a:pt x="20789" y="106182"/>
                    <a:pt x="17819" y="98936"/>
                  </a:cubicBezTo>
                  <a:cubicBezTo>
                    <a:pt x="14316" y="90405"/>
                    <a:pt x="9908" y="81605"/>
                    <a:pt x="5050" y="72707"/>
                  </a:cubicBezTo>
                  <a:cubicBezTo>
                    <a:pt x="5024" y="72658"/>
                    <a:pt x="4978" y="72631"/>
                    <a:pt x="4931" y="72631"/>
                  </a:cubicBezTo>
                  <a:close/>
                  <a:moveTo>
                    <a:pt x="6085" y="69552"/>
                  </a:moveTo>
                  <a:cubicBezTo>
                    <a:pt x="6060" y="69552"/>
                    <a:pt x="6034" y="69559"/>
                    <a:pt x="6011" y="69575"/>
                  </a:cubicBezTo>
                  <a:cubicBezTo>
                    <a:pt x="5948" y="69623"/>
                    <a:pt x="5929" y="69716"/>
                    <a:pt x="5968" y="69791"/>
                  </a:cubicBezTo>
                  <a:cubicBezTo>
                    <a:pt x="12074" y="80823"/>
                    <a:pt x="17614" y="91748"/>
                    <a:pt x="21790" y="102241"/>
                  </a:cubicBezTo>
                  <a:cubicBezTo>
                    <a:pt x="24209" y="108329"/>
                    <a:pt x="26119" y="114342"/>
                    <a:pt x="27313" y="120094"/>
                  </a:cubicBezTo>
                  <a:lnTo>
                    <a:pt x="27601" y="120094"/>
                  </a:lnTo>
                  <a:cubicBezTo>
                    <a:pt x="26399" y="114293"/>
                    <a:pt x="24481" y="108240"/>
                    <a:pt x="22042" y="102113"/>
                  </a:cubicBezTo>
                  <a:cubicBezTo>
                    <a:pt x="17862" y="91603"/>
                    <a:pt x="12315" y="80664"/>
                    <a:pt x="6204" y="69628"/>
                  </a:cubicBezTo>
                  <a:cubicBezTo>
                    <a:pt x="6179" y="69579"/>
                    <a:pt x="6132" y="69552"/>
                    <a:pt x="6085" y="69552"/>
                  </a:cubicBezTo>
                  <a:close/>
                  <a:moveTo>
                    <a:pt x="7312" y="66540"/>
                  </a:moveTo>
                  <a:cubicBezTo>
                    <a:pt x="7287" y="66540"/>
                    <a:pt x="7261" y="66549"/>
                    <a:pt x="7237" y="66566"/>
                  </a:cubicBezTo>
                  <a:cubicBezTo>
                    <a:pt x="7173" y="66610"/>
                    <a:pt x="7154" y="66707"/>
                    <a:pt x="7193" y="66778"/>
                  </a:cubicBezTo>
                  <a:cubicBezTo>
                    <a:pt x="14529" y="79913"/>
                    <a:pt x="21226" y="92990"/>
                    <a:pt x="26013" y="105413"/>
                  </a:cubicBezTo>
                  <a:cubicBezTo>
                    <a:pt x="27932" y="110396"/>
                    <a:pt x="29504" y="115322"/>
                    <a:pt x="30622" y="120094"/>
                  </a:cubicBezTo>
                  <a:lnTo>
                    <a:pt x="30914" y="120094"/>
                  </a:lnTo>
                  <a:cubicBezTo>
                    <a:pt x="29787" y="115278"/>
                    <a:pt x="28200" y="110312"/>
                    <a:pt x="26269" y="105289"/>
                  </a:cubicBezTo>
                  <a:cubicBezTo>
                    <a:pt x="21475" y="92840"/>
                    <a:pt x="14769" y="79754"/>
                    <a:pt x="7430" y="66615"/>
                  </a:cubicBezTo>
                  <a:cubicBezTo>
                    <a:pt x="7402" y="66567"/>
                    <a:pt x="7358" y="66540"/>
                    <a:pt x="7312" y="66540"/>
                  </a:cubicBezTo>
                  <a:close/>
                  <a:moveTo>
                    <a:pt x="8602" y="63574"/>
                  </a:moveTo>
                  <a:cubicBezTo>
                    <a:pt x="8578" y="63574"/>
                    <a:pt x="8552" y="63582"/>
                    <a:pt x="8529" y="63597"/>
                  </a:cubicBezTo>
                  <a:cubicBezTo>
                    <a:pt x="8466" y="63646"/>
                    <a:pt x="8446" y="63739"/>
                    <a:pt x="8485" y="63814"/>
                  </a:cubicBezTo>
                  <a:cubicBezTo>
                    <a:pt x="17027" y="79007"/>
                    <a:pt x="24902" y="94253"/>
                    <a:pt x="30236" y="108589"/>
                  </a:cubicBezTo>
                  <a:cubicBezTo>
                    <a:pt x="31682" y="112473"/>
                    <a:pt x="32919" y="116325"/>
                    <a:pt x="33892" y="120094"/>
                  </a:cubicBezTo>
                  <a:lnTo>
                    <a:pt x="34184" y="120094"/>
                  </a:lnTo>
                  <a:cubicBezTo>
                    <a:pt x="33203" y="116286"/>
                    <a:pt x="31954" y="112393"/>
                    <a:pt x="30492" y="108466"/>
                  </a:cubicBezTo>
                  <a:cubicBezTo>
                    <a:pt x="25150" y="94107"/>
                    <a:pt x="17267" y="78848"/>
                    <a:pt x="8722" y="63646"/>
                  </a:cubicBezTo>
                  <a:cubicBezTo>
                    <a:pt x="8694" y="63600"/>
                    <a:pt x="8649" y="63574"/>
                    <a:pt x="8602" y="63574"/>
                  </a:cubicBezTo>
                  <a:close/>
                  <a:moveTo>
                    <a:pt x="9958" y="60645"/>
                  </a:moveTo>
                  <a:cubicBezTo>
                    <a:pt x="9933" y="60645"/>
                    <a:pt x="9907" y="60653"/>
                    <a:pt x="9884" y="60668"/>
                  </a:cubicBezTo>
                  <a:cubicBezTo>
                    <a:pt x="9821" y="60717"/>
                    <a:pt x="9801" y="60814"/>
                    <a:pt x="9841" y="60885"/>
                  </a:cubicBezTo>
                  <a:cubicBezTo>
                    <a:pt x="10956" y="62877"/>
                    <a:pt x="12071" y="64870"/>
                    <a:pt x="13182" y="66862"/>
                  </a:cubicBezTo>
                  <a:lnTo>
                    <a:pt x="13182" y="66858"/>
                  </a:lnTo>
                  <a:cubicBezTo>
                    <a:pt x="21620" y="82104"/>
                    <a:pt x="29311" y="97412"/>
                    <a:pt x="34460" y="111762"/>
                  </a:cubicBezTo>
                  <a:cubicBezTo>
                    <a:pt x="35464" y="114563"/>
                    <a:pt x="36363" y="117350"/>
                    <a:pt x="37131" y="120094"/>
                  </a:cubicBezTo>
                  <a:lnTo>
                    <a:pt x="37422" y="120094"/>
                  </a:lnTo>
                  <a:cubicBezTo>
                    <a:pt x="36646" y="117310"/>
                    <a:pt x="35736" y="114487"/>
                    <a:pt x="34716" y="111642"/>
                  </a:cubicBezTo>
                  <a:cubicBezTo>
                    <a:pt x="29559" y="97271"/>
                    <a:pt x="21861" y="81949"/>
                    <a:pt x="13418" y="66694"/>
                  </a:cubicBezTo>
                  <a:cubicBezTo>
                    <a:pt x="12307" y="64702"/>
                    <a:pt x="11192" y="62709"/>
                    <a:pt x="10077" y="60717"/>
                  </a:cubicBezTo>
                  <a:cubicBezTo>
                    <a:pt x="10049" y="60671"/>
                    <a:pt x="10004" y="60645"/>
                    <a:pt x="9958" y="60645"/>
                  </a:cubicBezTo>
                  <a:close/>
                  <a:moveTo>
                    <a:pt x="11402" y="57694"/>
                  </a:moveTo>
                  <a:cubicBezTo>
                    <a:pt x="11377" y="57694"/>
                    <a:pt x="11352" y="57701"/>
                    <a:pt x="11330" y="57717"/>
                  </a:cubicBezTo>
                  <a:cubicBezTo>
                    <a:pt x="11263" y="57761"/>
                    <a:pt x="11243" y="57858"/>
                    <a:pt x="11283" y="57929"/>
                  </a:cubicBezTo>
                  <a:cubicBezTo>
                    <a:pt x="13536" y="62024"/>
                    <a:pt x="15809" y="66129"/>
                    <a:pt x="18055" y="70224"/>
                  </a:cubicBezTo>
                  <a:cubicBezTo>
                    <a:pt x="26324" y="85417"/>
                    <a:pt x="33758" y="100673"/>
                    <a:pt x="38683" y="114934"/>
                  </a:cubicBezTo>
                  <a:cubicBezTo>
                    <a:pt x="39282" y="116661"/>
                    <a:pt x="39837" y="118384"/>
                    <a:pt x="40346" y="120094"/>
                  </a:cubicBezTo>
                  <a:lnTo>
                    <a:pt x="40641" y="120094"/>
                  </a:lnTo>
                  <a:cubicBezTo>
                    <a:pt x="40121" y="118349"/>
                    <a:pt x="39554" y="116586"/>
                    <a:pt x="38943" y="114819"/>
                  </a:cubicBezTo>
                  <a:cubicBezTo>
                    <a:pt x="34007" y="100531"/>
                    <a:pt x="26569" y="85263"/>
                    <a:pt x="18295" y="70061"/>
                  </a:cubicBezTo>
                  <a:lnTo>
                    <a:pt x="18291" y="70061"/>
                  </a:lnTo>
                  <a:cubicBezTo>
                    <a:pt x="16046" y="65965"/>
                    <a:pt x="13769" y="61861"/>
                    <a:pt x="11519" y="57766"/>
                  </a:cubicBezTo>
                  <a:cubicBezTo>
                    <a:pt x="11493" y="57720"/>
                    <a:pt x="11448" y="57694"/>
                    <a:pt x="11402" y="57694"/>
                  </a:cubicBezTo>
                  <a:close/>
                  <a:moveTo>
                    <a:pt x="12941" y="54691"/>
                  </a:moveTo>
                  <a:cubicBezTo>
                    <a:pt x="12917" y="54691"/>
                    <a:pt x="12893" y="54698"/>
                    <a:pt x="12870" y="54713"/>
                  </a:cubicBezTo>
                  <a:cubicBezTo>
                    <a:pt x="12807" y="54757"/>
                    <a:pt x="12784" y="54854"/>
                    <a:pt x="12823" y="54929"/>
                  </a:cubicBezTo>
                  <a:cubicBezTo>
                    <a:pt x="16144" y="61132"/>
                    <a:pt x="19576" y="67366"/>
                    <a:pt x="22932" y="73591"/>
                  </a:cubicBezTo>
                  <a:cubicBezTo>
                    <a:pt x="31028" y="88731"/>
                    <a:pt x="38202" y="103933"/>
                    <a:pt x="42906" y="118106"/>
                  </a:cubicBezTo>
                  <a:cubicBezTo>
                    <a:pt x="43127" y="118768"/>
                    <a:pt x="43344" y="119431"/>
                    <a:pt x="43549" y="120094"/>
                  </a:cubicBezTo>
                  <a:lnTo>
                    <a:pt x="43844" y="120094"/>
                  </a:lnTo>
                  <a:cubicBezTo>
                    <a:pt x="43627" y="119396"/>
                    <a:pt x="43399" y="118698"/>
                    <a:pt x="43166" y="118000"/>
                  </a:cubicBezTo>
                  <a:cubicBezTo>
                    <a:pt x="38455" y="103796"/>
                    <a:pt x="31273" y="88581"/>
                    <a:pt x="23169" y="73432"/>
                  </a:cubicBezTo>
                  <a:cubicBezTo>
                    <a:pt x="19812" y="67202"/>
                    <a:pt x="16381" y="60969"/>
                    <a:pt x="13063" y="54766"/>
                  </a:cubicBezTo>
                  <a:cubicBezTo>
                    <a:pt x="13037" y="54719"/>
                    <a:pt x="12990" y="54691"/>
                    <a:pt x="12941" y="54691"/>
                  </a:cubicBezTo>
                  <a:close/>
                  <a:moveTo>
                    <a:pt x="14596" y="51616"/>
                  </a:moveTo>
                  <a:cubicBezTo>
                    <a:pt x="14573" y="51616"/>
                    <a:pt x="14550" y="51623"/>
                    <a:pt x="14529" y="51638"/>
                  </a:cubicBezTo>
                  <a:cubicBezTo>
                    <a:pt x="14462" y="51678"/>
                    <a:pt x="14438" y="51775"/>
                    <a:pt x="14478" y="51850"/>
                  </a:cubicBezTo>
                  <a:cubicBezTo>
                    <a:pt x="18768" y="60164"/>
                    <a:pt x="23362" y="68572"/>
                    <a:pt x="27806" y="76957"/>
                  </a:cubicBezTo>
                  <a:cubicBezTo>
                    <a:pt x="35512" y="91620"/>
                    <a:pt x="42260" y="106345"/>
                    <a:pt x="46748" y="120094"/>
                  </a:cubicBezTo>
                  <a:lnTo>
                    <a:pt x="47043" y="120094"/>
                  </a:lnTo>
                  <a:cubicBezTo>
                    <a:pt x="42548" y="106283"/>
                    <a:pt x="35776" y="91510"/>
                    <a:pt x="28046" y="76798"/>
                  </a:cubicBezTo>
                  <a:cubicBezTo>
                    <a:pt x="23598" y="68413"/>
                    <a:pt x="19004" y="60005"/>
                    <a:pt x="14718" y="51695"/>
                  </a:cubicBezTo>
                  <a:cubicBezTo>
                    <a:pt x="14692" y="51645"/>
                    <a:pt x="14644" y="51616"/>
                    <a:pt x="14596" y="51616"/>
                  </a:cubicBezTo>
                  <a:close/>
                  <a:moveTo>
                    <a:pt x="16379" y="48440"/>
                  </a:moveTo>
                  <a:cubicBezTo>
                    <a:pt x="16355" y="48440"/>
                    <a:pt x="16331" y="48447"/>
                    <a:pt x="16310" y="48461"/>
                  </a:cubicBezTo>
                  <a:cubicBezTo>
                    <a:pt x="16243" y="48501"/>
                    <a:pt x="16219" y="48594"/>
                    <a:pt x="16254" y="48669"/>
                  </a:cubicBezTo>
                  <a:cubicBezTo>
                    <a:pt x="16648" y="49473"/>
                    <a:pt x="17042" y="50273"/>
                    <a:pt x="17444" y="51077"/>
                  </a:cubicBezTo>
                  <a:cubicBezTo>
                    <a:pt x="22266" y="60734"/>
                    <a:pt x="27605" y="70533"/>
                    <a:pt x="32679" y="80319"/>
                  </a:cubicBezTo>
                  <a:cubicBezTo>
                    <a:pt x="39664" y="93789"/>
                    <a:pt x="45719" y="107339"/>
                    <a:pt x="49966" y="120094"/>
                  </a:cubicBezTo>
                  <a:lnTo>
                    <a:pt x="50262" y="120094"/>
                  </a:lnTo>
                  <a:cubicBezTo>
                    <a:pt x="46007" y="107282"/>
                    <a:pt x="39928" y="93683"/>
                    <a:pt x="32919" y="80164"/>
                  </a:cubicBezTo>
                  <a:cubicBezTo>
                    <a:pt x="27845" y="70374"/>
                    <a:pt x="22507" y="60575"/>
                    <a:pt x="17685" y="50922"/>
                  </a:cubicBezTo>
                  <a:cubicBezTo>
                    <a:pt x="17287" y="50122"/>
                    <a:pt x="16893" y="49318"/>
                    <a:pt x="16499" y="48523"/>
                  </a:cubicBezTo>
                  <a:cubicBezTo>
                    <a:pt x="16475" y="48470"/>
                    <a:pt x="16428" y="48440"/>
                    <a:pt x="16379" y="48440"/>
                  </a:cubicBezTo>
                  <a:close/>
                  <a:moveTo>
                    <a:pt x="18321" y="45110"/>
                  </a:moveTo>
                  <a:cubicBezTo>
                    <a:pt x="18300" y="45110"/>
                    <a:pt x="18279" y="45115"/>
                    <a:pt x="18260" y="45126"/>
                  </a:cubicBezTo>
                  <a:cubicBezTo>
                    <a:pt x="18189" y="45166"/>
                    <a:pt x="18161" y="45263"/>
                    <a:pt x="18197" y="45338"/>
                  </a:cubicBezTo>
                  <a:cubicBezTo>
                    <a:pt x="19595" y="48395"/>
                    <a:pt x="21057" y="51474"/>
                    <a:pt x="22586" y="54563"/>
                  </a:cubicBezTo>
                  <a:cubicBezTo>
                    <a:pt x="27345" y="64185"/>
                    <a:pt x="32596" y="73944"/>
                    <a:pt x="37556" y="83686"/>
                  </a:cubicBezTo>
                  <a:cubicBezTo>
                    <a:pt x="43816" y="95985"/>
                    <a:pt x="49238" y="108351"/>
                    <a:pt x="53209" y="120094"/>
                  </a:cubicBezTo>
                  <a:lnTo>
                    <a:pt x="53508" y="120094"/>
                  </a:lnTo>
                  <a:cubicBezTo>
                    <a:pt x="49525" y="108298"/>
                    <a:pt x="44080" y="95879"/>
                    <a:pt x="37797" y="83531"/>
                  </a:cubicBezTo>
                  <a:cubicBezTo>
                    <a:pt x="32833" y="73785"/>
                    <a:pt x="27585" y="64026"/>
                    <a:pt x="22830" y="54412"/>
                  </a:cubicBezTo>
                  <a:cubicBezTo>
                    <a:pt x="21301" y="51324"/>
                    <a:pt x="19840" y="48254"/>
                    <a:pt x="18445" y="45196"/>
                  </a:cubicBezTo>
                  <a:cubicBezTo>
                    <a:pt x="18420" y="45140"/>
                    <a:pt x="18371" y="45110"/>
                    <a:pt x="18321" y="45110"/>
                  </a:cubicBezTo>
                  <a:close/>
                  <a:moveTo>
                    <a:pt x="20447" y="41612"/>
                  </a:moveTo>
                  <a:cubicBezTo>
                    <a:pt x="20427" y="41612"/>
                    <a:pt x="20407" y="41617"/>
                    <a:pt x="20387" y="41627"/>
                  </a:cubicBezTo>
                  <a:cubicBezTo>
                    <a:pt x="20320" y="41667"/>
                    <a:pt x="20289" y="41759"/>
                    <a:pt x="20320" y="41834"/>
                  </a:cubicBezTo>
                  <a:cubicBezTo>
                    <a:pt x="22578" y="47189"/>
                    <a:pt x="25056" y="52597"/>
                    <a:pt x="27731" y="58053"/>
                  </a:cubicBezTo>
                  <a:cubicBezTo>
                    <a:pt x="32427" y="67635"/>
                    <a:pt x="37584" y="77350"/>
                    <a:pt x="42430" y="87052"/>
                  </a:cubicBezTo>
                  <a:cubicBezTo>
                    <a:pt x="47993" y="98190"/>
                    <a:pt x="52811" y="109376"/>
                    <a:pt x="56483" y="120094"/>
                  </a:cubicBezTo>
                  <a:lnTo>
                    <a:pt x="56782" y="120094"/>
                  </a:lnTo>
                  <a:cubicBezTo>
                    <a:pt x="53098" y="109323"/>
                    <a:pt x="48260" y="98084"/>
                    <a:pt x="42670" y="86897"/>
                  </a:cubicBezTo>
                  <a:cubicBezTo>
                    <a:pt x="37824" y="77196"/>
                    <a:pt x="32667" y="67476"/>
                    <a:pt x="27971" y="57902"/>
                  </a:cubicBezTo>
                  <a:cubicBezTo>
                    <a:pt x="25300" y="52451"/>
                    <a:pt x="22826" y="47048"/>
                    <a:pt x="20572" y="41702"/>
                  </a:cubicBezTo>
                  <a:cubicBezTo>
                    <a:pt x="20550" y="41644"/>
                    <a:pt x="20500" y="41612"/>
                    <a:pt x="20447" y="41612"/>
                  </a:cubicBezTo>
                  <a:close/>
                  <a:moveTo>
                    <a:pt x="22780" y="37949"/>
                  </a:moveTo>
                  <a:cubicBezTo>
                    <a:pt x="22763" y="37949"/>
                    <a:pt x="22745" y="37952"/>
                    <a:pt x="22727" y="37960"/>
                  </a:cubicBezTo>
                  <a:cubicBezTo>
                    <a:pt x="22656" y="37995"/>
                    <a:pt x="22625" y="38088"/>
                    <a:pt x="22656" y="38168"/>
                  </a:cubicBezTo>
                  <a:cubicBezTo>
                    <a:pt x="25595" y="45842"/>
                    <a:pt x="29035" y="53644"/>
                    <a:pt x="32872" y="61538"/>
                  </a:cubicBezTo>
                  <a:cubicBezTo>
                    <a:pt x="37505" y="71086"/>
                    <a:pt x="42572" y="80761"/>
                    <a:pt x="47303" y="90418"/>
                  </a:cubicBezTo>
                  <a:cubicBezTo>
                    <a:pt x="52192" y="100399"/>
                    <a:pt x="56443" y="110418"/>
                    <a:pt x="59796" y="120094"/>
                  </a:cubicBezTo>
                  <a:lnTo>
                    <a:pt x="60091" y="120094"/>
                  </a:lnTo>
                  <a:cubicBezTo>
                    <a:pt x="56731" y="110370"/>
                    <a:pt x="52460" y="100297"/>
                    <a:pt x="47547" y="90268"/>
                  </a:cubicBezTo>
                  <a:cubicBezTo>
                    <a:pt x="42812" y="80606"/>
                    <a:pt x="37745" y="70927"/>
                    <a:pt x="33116" y="61393"/>
                  </a:cubicBezTo>
                  <a:cubicBezTo>
                    <a:pt x="29283" y="53502"/>
                    <a:pt x="25848" y="45709"/>
                    <a:pt x="22909" y="38044"/>
                  </a:cubicBezTo>
                  <a:cubicBezTo>
                    <a:pt x="22888" y="37984"/>
                    <a:pt x="22835" y="37949"/>
                    <a:pt x="22780" y="37949"/>
                  </a:cubicBezTo>
                  <a:close/>
                  <a:moveTo>
                    <a:pt x="25361" y="34119"/>
                  </a:moveTo>
                  <a:cubicBezTo>
                    <a:pt x="25345" y="34119"/>
                    <a:pt x="25328" y="34122"/>
                    <a:pt x="25312" y="34130"/>
                  </a:cubicBezTo>
                  <a:cubicBezTo>
                    <a:pt x="25237" y="34160"/>
                    <a:pt x="25201" y="34249"/>
                    <a:pt x="25229" y="34328"/>
                  </a:cubicBezTo>
                  <a:cubicBezTo>
                    <a:pt x="28653" y="44348"/>
                    <a:pt x="33002" y="54607"/>
                    <a:pt x="38013" y="65029"/>
                  </a:cubicBezTo>
                  <a:cubicBezTo>
                    <a:pt x="42583" y="74532"/>
                    <a:pt x="47559" y="84167"/>
                    <a:pt x="52177" y="93781"/>
                  </a:cubicBezTo>
                  <a:cubicBezTo>
                    <a:pt x="56420" y="102616"/>
                    <a:pt x="60127" y="111474"/>
                    <a:pt x="63141" y="120094"/>
                  </a:cubicBezTo>
                  <a:lnTo>
                    <a:pt x="63436" y="120094"/>
                  </a:lnTo>
                  <a:cubicBezTo>
                    <a:pt x="60414" y="111426"/>
                    <a:pt x="56687" y="102515"/>
                    <a:pt x="52421" y="93635"/>
                  </a:cubicBezTo>
                  <a:cubicBezTo>
                    <a:pt x="47803" y="84012"/>
                    <a:pt x="42828" y="74377"/>
                    <a:pt x="38258" y="64878"/>
                  </a:cubicBezTo>
                  <a:cubicBezTo>
                    <a:pt x="33250" y="54470"/>
                    <a:pt x="28909" y="44220"/>
                    <a:pt x="25489" y="34218"/>
                  </a:cubicBezTo>
                  <a:cubicBezTo>
                    <a:pt x="25468" y="34157"/>
                    <a:pt x="25416" y="34119"/>
                    <a:pt x="25361" y="34119"/>
                  </a:cubicBezTo>
                  <a:close/>
                  <a:moveTo>
                    <a:pt x="28230" y="30130"/>
                  </a:moveTo>
                  <a:cubicBezTo>
                    <a:pt x="28215" y="30130"/>
                    <a:pt x="28199" y="30133"/>
                    <a:pt x="28184" y="30140"/>
                  </a:cubicBezTo>
                  <a:cubicBezTo>
                    <a:pt x="28109" y="30167"/>
                    <a:pt x="28070" y="30255"/>
                    <a:pt x="28093" y="30335"/>
                  </a:cubicBezTo>
                  <a:cubicBezTo>
                    <a:pt x="31745" y="42714"/>
                    <a:pt x="36950" y="55490"/>
                    <a:pt x="43155" y="68519"/>
                  </a:cubicBezTo>
                  <a:cubicBezTo>
                    <a:pt x="47666" y="77982"/>
                    <a:pt x="52551" y="87578"/>
                    <a:pt x="57054" y="97147"/>
                  </a:cubicBezTo>
                  <a:cubicBezTo>
                    <a:pt x="60670" y="104839"/>
                    <a:pt x="63858" y="112548"/>
                    <a:pt x="66521" y="120094"/>
                  </a:cubicBezTo>
                  <a:lnTo>
                    <a:pt x="66820" y="120094"/>
                  </a:lnTo>
                  <a:cubicBezTo>
                    <a:pt x="64141" y="112499"/>
                    <a:pt x="60938" y="104741"/>
                    <a:pt x="57298" y="97001"/>
                  </a:cubicBezTo>
                  <a:cubicBezTo>
                    <a:pt x="52791" y="87423"/>
                    <a:pt x="47906" y="77832"/>
                    <a:pt x="43403" y="68369"/>
                  </a:cubicBezTo>
                  <a:cubicBezTo>
                    <a:pt x="37202" y="55353"/>
                    <a:pt x="32001" y="42590"/>
                    <a:pt x="28357" y="30237"/>
                  </a:cubicBezTo>
                  <a:cubicBezTo>
                    <a:pt x="28339" y="30172"/>
                    <a:pt x="28286" y="30130"/>
                    <a:pt x="28230" y="30130"/>
                  </a:cubicBezTo>
                  <a:close/>
                  <a:moveTo>
                    <a:pt x="31444" y="25989"/>
                  </a:moveTo>
                  <a:cubicBezTo>
                    <a:pt x="31430" y="25989"/>
                    <a:pt x="31416" y="25991"/>
                    <a:pt x="31403" y="25996"/>
                  </a:cubicBezTo>
                  <a:cubicBezTo>
                    <a:pt x="31328" y="26018"/>
                    <a:pt x="31284" y="26102"/>
                    <a:pt x="31304" y="26186"/>
                  </a:cubicBezTo>
                  <a:cubicBezTo>
                    <a:pt x="34873" y="40924"/>
                    <a:pt x="40885" y="56281"/>
                    <a:pt x="48300" y="72005"/>
                  </a:cubicBezTo>
                  <a:cubicBezTo>
                    <a:pt x="52744" y="81432"/>
                    <a:pt x="57538" y="90984"/>
                    <a:pt x="61927" y="100513"/>
                  </a:cubicBezTo>
                  <a:cubicBezTo>
                    <a:pt x="64945" y="107065"/>
                    <a:pt x="67632" y="113630"/>
                    <a:pt x="69937" y="120094"/>
                  </a:cubicBezTo>
                  <a:lnTo>
                    <a:pt x="70236" y="120094"/>
                  </a:lnTo>
                  <a:cubicBezTo>
                    <a:pt x="67919" y="113582"/>
                    <a:pt x="65213" y="106968"/>
                    <a:pt x="62175" y="100368"/>
                  </a:cubicBezTo>
                  <a:cubicBezTo>
                    <a:pt x="57783" y="90834"/>
                    <a:pt x="52988" y="81282"/>
                    <a:pt x="48544" y="71859"/>
                  </a:cubicBezTo>
                  <a:cubicBezTo>
                    <a:pt x="41138" y="56149"/>
                    <a:pt x="35133" y="40809"/>
                    <a:pt x="31572" y="26102"/>
                  </a:cubicBezTo>
                  <a:cubicBezTo>
                    <a:pt x="31556" y="26034"/>
                    <a:pt x="31503" y="25989"/>
                    <a:pt x="31444" y="25989"/>
                  </a:cubicBezTo>
                  <a:close/>
                  <a:moveTo>
                    <a:pt x="35076" y="21707"/>
                  </a:moveTo>
                  <a:cubicBezTo>
                    <a:pt x="35066" y="21707"/>
                    <a:pt x="35056" y="21708"/>
                    <a:pt x="35047" y="21711"/>
                  </a:cubicBezTo>
                  <a:cubicBezTo>
                    <a:pt x="34972" y="21728"/>
                    <a:pt x="34921" y="21808"/>
                    <a:pt x="34936" y="21896"/>
                  </a:cubicBezTo>
                  <a:cubicBezTo>
                    <a:pt x="38033" y="38985"/>
                    <a:pt x="44805" y="56992"/>
                    <a:pt x="53441" y="75495"/>
                  </a:cubicBezTo>
                  <a:cubicBezTo>
                    <a:pt x="57822" y="84883"/>
                    <a:pt x="62526" y="94395"/>
                    <a:pt x="66801" y="103876"/>
                  </a:cubicBezTo>
                  <a:cubicBezTo>
                    <a:pt x="69243" y="109296"/>
                    <a:pt x="71446" y="114726"/>
                    <a:pt x="73388" y="120094"/>
                  </a:cubicBezTo>
                  <a:lnTo>
                    <a:pt x="73687" y="120094"/>
                  </a:lnTo>
                  <a:cubicBezTo>
                    <a:pt x="71733" y="114677"/>
                    <a:pt x="69515" y="109204"/>
                    <a:pt x="67049" y="103739"/>
                  </a:cubicBezTo>
                  <a:cubicBezTo>
                    <a:pt x="62770" y="94244"/>
                    <a:pt x="58066" y="84733"/>
                    <a:pt x="53685" y="75349"/>
                  </a:cubicBezTo>
                  <a:cubicBezTo>
                    <a:pt x="45057" y="56860"/>
                    <a:pt x="38297" y="38874"/>
                    <a:pt x="35208" y="21834"/>
                  </a:cubicBezTo>
                  <a:cubicBezTo>
                    <a:pt x="35198" y="21757"/>
                    <a:pt x="35140" y="21707"/>
                    <a:pt x="35076" y="21707"/>
                  </a:cubicBezTo>
                  <a:close/>
                  <a:moveTo>
                    <a:pt x="39226" y="17332"/>
                  </a:moveTo>
                  <a:cubicBezTo>
                    <a:pt x="39221" y="17332"/>
                    <a:pt x="39216" y="17332"/>
                    <a:pt x="39211" y="17333"/>
                  </a:cubicBezTo>
                  <a:cubicBezTo>
                    <a:pt x="39136" y="17341"/>
                    <a:pt x="39081" y="17421"/>
                    <a:pt x="39089" y="17505"/>
                  </a:cubicBezTo>
                  <a:cubicBezTo>
                    <a:pt x="41236" y="36913"/>
                    <a:pt x="48717" y="57624"/>
                    <a:pt x="58582" y="78980"/>
                  </a:cubicBezTo>
                  <a:cubicBezTo>
                    <a:pt x="62900" y="88333"/>
                    <a:pt x="67514" y="97801"/>
                    <a:pt x="71678" y="107242"/>
                  </a:cubicBezTo>
                  <a:cubicBezTo>
                    <a:pt x="73569" y="111532"/>
                    <a:pt x="75299" y="115826"/>
                    <a:pt x="76867" y="120094"/>
                  </a:cubicBezTo>
                  <a:lnTo>
                    <a:pt x="77166" y="120094"/>
                  </a:lnTo>
                  <a:cubicBezTo>
                    <a:pt x="75586" y="115782"/>
                    <a:pt x="73837" y="111439"/>
                    <a:pt x="71926" y="107105"/>
                  </a:cubicBezTo>
                  <a:cubicBezTo>
                    <a:pt x="67762" y="97655"/>
                    <a:pt x="63145" y="88183"/>
                    <a:pt x="58831" y="78839"/>
                  </a:cubicBezTo>
                  <a:cubicBezTo>
                    <a:pt x="48970" y="57496"/>
                    <a:pt x="41504" y="36816"/>
                    <a:pt x="39365" y="17470"/>
                  </a:cubicBezTo>
                  <a:cubicBezTo>
                    <a:pt x="39357" y="17387"/>
                    <a:pt x="39295" y="17332"/>
                    <a:pt x="39226" y="17332"/>
                  </a:cubicBezTo>
                  <a:close/>
                  <a:moveTo>
                    <a:pt x="44010" y="12932"/>
                  </a:moveTo>
                  <a:cubicBezTo>
                    <a:pt x="43931" y="12937"/>
                    <a:pt x="43872" y="13007"/>
                    <a:pt x="43872" y="13091"/>
                  </a:cubicBezTo>
                  <a:cubicBezTo>
                    <a:pt x="43880" y="13286"/>
                    <a:pt x="43883" y="13476"/>
                    <a:pt x="43887" y="13670"/>
                  </a:cubicBezTo>
                  <a:cubicBezTo>
                    <a:pt x="44624" y="35172"/>
                    <a:pt x="52732" y="58419"/>
                    <a:pt x="63724" y="82471"/>
                  </a:cubicBezTo>
                  <a:cubicBezTo>
                    <a:pt x="67979" y="91779"/>
                    <a:pt x="72501" y="101212"/>
                    <a:pt x="76551" y="110608"/>
                  </a:cubicBezTo>
                  <a:cubicBezTo>
                    <a:pt x="77914" y="113772"/>
                    <a:pt x="79187" y="116939"/>
                    <a:pt x="80365" y="120094"/>
                  </a:cubicBezTo>
                  <a:lnTo>
                    <a:pt x="80664" y="120094"/>
                  </a:lnTo>
                  <a:cubicBezTo>
                    <a:pt x="79475" y="116895"/>
                    <a:pt x="78182" y="113683"/>
                    <a:pt x="76800" y="110472"/>
                  </a:cubicBezTo>
                  <a:cubicBezTo>
                    <a:pt x="72750" y="101066"/>
                    <a:pt x="68227" y="91633"/>
                    <a:pt x="63972" y="82329"/>
                  </a:cubicBezTo>
                  <a:cubicBezTo>
                    <a:pt x="52988" y="58291"/>
                    <a:pt x="44896" y="35079"/>
                    <a:pt x="44167" y="13661"/>
                  </a:cubicBezTo>
                  <a:cubicBezTo>
                    <a:pt x="44159" y="13467"/>
                    <a:pt x="44155" y="13277"/>
                    <a:pt x="44151" y="13083"/>
                  </a:cubicBezTo>
                  <a:cubicBezTo>
                    <a:pt x="44147" y="12999"/>
                    <a:pt x="44084" y="12932"/>
                    <a:pt x="44010" y="12932"/>
                  </a:cubicBezTo>
                  <a:close/>
                  <a:moveTo>
                    <a:pt x="49664" y="8606"/>
                  </a:moveTo>
                  <a:cubicBezTo>
                    <a:pt x="49595" y="8606"/>
                    <a:pt x="49532" y="8662"/>
                    <a:pt x="49525" y="8744"/>
                  </a:cubicBezTo>
                  <a:cubicBezTo>
                    <a:pt x="49312" y="10821"/>
                    <a:pt x="49218" y="12950"/>
                    <a:pt x="49218" y="15110"/>
                  </a:cubicBezTo>
                  <a:cubicBezTo>
                    <a:pt x="49218" y="15945"/>
                    <a:pt x="49230" y="16785"/>
                    <a:pt x="49257" y="17629"/>
                  </a:cubicBezTo>
                  <a:cubicBezTo>
                    <a:pt x="49994" y="39016"/>
                    <a:pt x="58082" y="62100"/>
                    <a:pt x="68869" y="85961"/>
                  </a:cubicBezTo>
                  <a:cubicBezTo>
                    <a:pt x="73061" y="95230"/>
                    <a:pt x="77489" y="104618"/>
                    <a:pt x="81425" y="113971"/>
                  </a:cubicBezTo>
                  <a:cubicBezTo>
                    <a:pt x="82284" y="116012"/>
                    <a:pt x="83103" y="118057"/>
                    <a:pt x="83883" y="120094"/>
                  </a:cubicBezTo>
                  <a:lnTo>
                    <a:pt x="84183" y="120094"/>
                  </a:lnTo>
                  <a:cubicBezTo>
                    <a:pt x="83391" y="118013"/>
                    <a:pt x="82555" y="115923"/>
                    <a:pt x="81677" y="113838"/>
                  </a:cubicBezTo>
                  <a:cubicBezTo>
                    <a:pt x="77737" y="104476"/>
                    <a:pt x="73305" y="95088"/>
                    <a:pt x="69117" y="85819"/>
                  </a:cubicBezTo>
                  <a:cubicBezTo>
                    <a:pt x="58334" y="61971"/>
                    <a:pt x="50266" y="38927"/>
                    <a:pt x="49537" y="17620"/>
                  </a:cubicBezTo>
                  <a:cubicBezTo>
                    <a:pt x="49509" y="16776"/>
                    <a:pt x="49494" y="15941"/>
                    <a:pt x="49494" y="15110"/>
                  </a:cubicBezTo>
                  <a:cubicBezTo>
                    <a:pt x="49494" y="12959"/>
                    <a:pt x="49592" y="10843"/>
                    <a:pt x="49801" y="8779"/>
                  </a:cubicBezTo>
                  <a:cubicBezTo>
                    <a:pt x="49809" y="8691"/>
                    <a:pt x="49754" y="8616"/>
                    <a:pt x="49679" y="8607"/>
                  </a:cubicBezTo>
                  <a:cubicBezTo>
                    <a:pt x="49674" y="8607"/>
                    <a:pt x="49669" y="8606"/>
                    <a:pt x="49664" y="8606"/>
                  </a:cubicBezTo>
                  <a:close/>
                </a:path>
              </a:pathLst>
            </a:custGeom>
            <a:solidFill>
              <a:srgbClr val="5AD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6"/>
            <p:cNvSpPr/>
            <p:nvPr/>
          </p:nvSpPr>
          <p:spPr>
            <a:xfrm>
              <a:off x="-50" y="1857375"/>
              <a:ext cx="3001800" cy="1144950"/>
            </a:xfrm>
            <a:custGeom>
              <a:avLst/>
              <a:gdLst/>
              <a:ahLst/>
              <a:cxnLst/>
              <a:rect l="l" t="t" r="r" b="b"/>
              <a:pathLst>
                <a:path w="120072" h="45798" extrusionOk="0">
                  <a:moveTo>
                    <a:pt x="13175" y="18176"/>
                  </a:moveTo>
                  <a:cubicBezTo>
                    <a:pt x="13122" y="18176"/>
                    <a:pt x="13072" y="18208"/>
                    <a:pt x="13046" y="18265"/>
                  </a:cubicBezTo>
                  <a:cubicBezTo>
                    <a:pt x="11096" y="22741"/>
                    <a:pt x="8961" y="27128"/>
                    <a:pt x="6577" y="31395"/>
                  </a:cubicBezTo>
                  <a:cubicBezTo>
                    <a:pt x="4552" y="35040"/>
                    <a:pt x="2362" y="38557"/>
                    <a:pt x="30" y="41959"/>
                  </a:cubicBezTo>
                  <a:cubicBezTo>
                    <a:pt x="-18" y="42029"/>
                    <a:pt x="-6" y="42126"/>
                    <a:pt x="57" y="42179"/>
                  </a:cubicBezTo>
                  <a:cubicBezTo>
                    <a:pt x="82" y="42200"/>
                    <a:pt x="111" y="42210"/>
                    <a:pt x="140" y="42210"/>
                  </a:cubicBezTo>
                  <a:cubicBezTo>
                    <a:pt x="182" y="42210"/>
                    <a:pt x="223" y="42190"/>
                    <a:pt x="250" y="42149"/>
                  </a:cubicBezTo>
                  <a:cubicBezTo>
                    <a:pt x="2586" y="38738"/>
                    <a:pt x="4781" y="35212"/>
                    <a:pt x="6814" y="31563"/>
                  </a:cubicBezTo>
                  <a:cubicBezTo>
                    <a:pt x="9205" y="27282"/>
                    <a:pt x="11344" y="22882"/>
                    <a:pt x="13298" y="18402"/>
                  </a:cubicBezTo>
                  <a:cubicBezTo>
                    <a:pt x="13330" y="18323"/>
                    <a:pt x="13302" y="18230"/>
                    <a:pt x="13235" y="18190"/>
                  </a:cubicBezTo>
                  <a:cubicBezTo>
                    <a:pt x="13216" y="18180"/>
                    <a:pt x="13195" y="18176"/>
                    <a:pt x="13175" y="18176"/>
                  </a:cubicBezTo>
                  <a:close/>
                  <a:moveTo>
                    <a:pt x="18612" y="11399"/>
                  </a:moveTo>
                  <a:cubicBezTo>
                    <a:pt x="18559" y="11399"/>
                    <a:pt x="18510" y="11434"/>
                    <a:pt x="18487" y="11493"/>
                  </a:cubicBezTo>
                  <a:cubicBezTo>
                    <a:pt x="15300" y="19617"/>
                    <a:pt x="11703" y="27569"/>
                    <a:pt x="7330" y="35168"/>
                  </a:cubicBezTo>
                  <a:cubicBezTo>
                    <a:pt x="5234" y="38826"/>
                    <a:pt x="2973" y="42365"/>
                    <a:pt x="577" y="45798"/>
                  </a:cubicBezTo>
                  <a:lnTo>
                    <a:pt x="928" y="45798"/>
                  </a:lnTo>
                  <a:cubicBezTo>
                    <a:pt x="3280" y="42418"/>
                    <a:pt x="5502" y="38937"/>
                    <a:pt x="7562" y="35336"/>
                  </a:cubicBezTo>
                  <a:cubicBezTo>
                    <a:pt x="11947" y="27720"/>
                    <a:pt x="15552" y="19754"/>
                    <a:pt x="18739" y="11616"/>
                  </a:cubicBezTo>
                  <a:cubicBezTo>
                    <a:pt x="18771" y="11537"/>
                    <a:pt x="18739" y="11444"/>
                    <a:pt x="18668" y="11413"/>
                  </a:cubicBezTo>
                  <a:cubicBezTo>
                    <a:pt x="18650" y="11404"/>
                    <a:pt x="18630" y="11399"/>
                    <a:pt x="18612" y="11399"/>
                  </a:cubicBezTo>
                  <a:close/>
                  <a:moveTo>
                    <a:pt x="23054" y="7031"/>
                  </a:moveTo>
                  <a:cubicBezTo>
                    <a:pt x="22999" y="7031"/>
                    <a:pt x="22947" y="7068"/>
                    <a:pt x="22923" y="7128"/>
                  </a:cubicBezTo>
                  <a:cubicBezTo>
                    <a:pt x="18763" y="18040"/>
                    <a:pt x="14098" y="28789"/>
                    <a:pt x="8078" y="38937"/>
                  </a:cubicBezTo>
                  <a:cubicBezTo>
                    <a:pt x="6707" y="41269"/>
                    <a:pt x="5265" y="43553"/>
                    <a:pt x="3768" y="45798"/>
                  </a:cubicBezTo>
                  <a:lnTo>
                    <a:pt x="4115" y="45798"/>
                  </a:lnTo>
                  <a:cubicBezTo>
                    <a:pt x="5573" y="43611"/>
                    <a:pt x="6971" y="41384"/>
                    <a:pt x="8311" y="39109"/>
                  </a:cubicBezTo>
                  <a:cubicBezTo>
                    <a:pt x="14342" y="28939"/>
                    <a:pt x="19015" y="18172"/>
                    <a:pt x="23179" y="7247"/>
                  </a:cubicBezTo>
                  <a:cubicBezTo>
                    <a:pt x="23211" y="7167"/>
                    <a:pt x="23179" y="7079"/>
                    <a:pt x="23108" y="7044"/>
                  </a:cubicBezTo>
                  <a:cubicBezTo>
                    <a:pt x="23091" y="7035"/>
                    <a:pt x="23072" y="7031"/>
                    <a:pt x="23054" y="7031"/>
                  </a:cubicBezTo>
                  <a:close/>
                  <a:moveTo>
                    <a:pt x="27173" y="3898"/>
                  </a:moveTo>
                  <a:cubicBezTo>
                    <a:pt x="27120" y="3898"/>
                    <a:pt x="27071" y="3932"/>
                    <a:pt x="27048" y="3991"/>
                  </a:cubicBezTo>
                  <a:cubicBezTo>
                    <a:pt x="21915" y="17205"/>
                    <a:pt x="16336" y="30362"/>
                    <a:pt x="8831" y="42705"/>
                  </a:cubicBezTo>
                  <a:cubicBezTo>
                    <a:pt x="8200" y="43743"/>
                    <a:pt x="7554" y="44777"/>
                    <a:pt x="6900" y="45798"/>
                  </a:cubicBezTo>
                  <a:lnTo>
                    <a:pt x="7243" y="45798"/>
                  </a:lnTo>
                  <a:cubicBezTo>
                    <a:pt x="7858" y="44835"/>
                    <a:pt x="8464" y="43863"/>
                    <a:pt x="9059" y="42882"/>
                  </a:cubicBezTo>
                  <a:cubicBezTo>
                    <a:pt x="16580" y="30512"/>
                    <a:pt x="22167" y="17337"/>
                    <a:pt x="27304" y="4115"/>
                  </a:cubicBezTo>
                  <a:cubicBezTo>
                    <a:pt x="27332" y="4035"/>
                    <a:pt x="27300" y="3942"/>
                    <a:pt x="27229" y="3911"/>
                  </a:cubicBezTo>
                  <a:cubicBezTo>
                    <a:pt x="27211" y="3902"/>
                    <a:pt x="27191" y="3898"/>
                    <a:pt x="27173" y="3898"/>
                  </a:cubicBezTo>
                  <a:close/>
                  <a:moveTo>
                    <a:pt x="31198" y="1706"/>
                  </a:moveTo>
                  <a:cubicBezTo>
                    <a:pt x="31145" y="1706"/>
                    <a:pt x="31094" y="1741"/>
                    <a:pt x="31070" y="1800"/>
                  </a:cubicBezTo>
                  <a:cubicBezTo>
                    <a:pt x="25015" y="16692"/>
                    <a:pt x="18704" y="31722"/>
                    <a:pt x="10005" y="45798"/>
                  </a:cubicBezTo>
                  <a:lnTo>
                    <a:pt x="10344" y="45798"/>
                  </a:lnTo>
                  <a:cubicBezTo>
                    <a:pt x="19003" y="31749"/>
                    <a:pt x="25291" y="16759"/>
                    <a:pt x="31322" y="1928"/>
                  </a:cubicBezTo>
                  <a:cubicBezTo>
                    <a:pt x="31354" y="1848"/>
                    <a:pt x="31322" y="1760"/>
                    <a:pt x="31256" y="1720"/>
                  </a:cubicBezTo>
                  <a:cubicBezTo>
                    <a:pt x="31237" y="1711"/>
                    <a:pt x="31217" y="1706"/>
                    <a:pt x="31198" y="1706"/>
                  </a:cubicBezTo>
                  <a:close/>
                  <a:moveTo>
                    <a:pt x="35147" y="413"/>
                  </a:moveTo>
                  <a:cubicBezTo>
                    <a:pt x="35096" y="413"/>
                    <a:pt x="35048" y="445"/>
                    <a:pt x="35026" y="501"/>
                  </a:cubicBezTo>
                  <a:cubicBezTo>
                    <a:pt x="28458" y="15637"/>
                    <a:pt x="21915" y="31135"/>
                    <a:pt x="13098" y="45798"/>
                  </a:cubicBezTo>
                  <a:lnTo>
                    <a:pt x="13432" y="45798"/>
                  </a:lnTo>
                  <a:cubicBezTo>
                    <a:pt x="22214" y="31161"/>
                    <a:pt x="28734" y="15712"/>
                    <a:pt x="35274" y="638"/>
                  </a:cubicBezTo>
                  <a:cubicBezTo>
                    <a:pt x="35306" y="558"/>
                    <a:pt x="35278" y="465"/>
                    <a:pt x="35211" y="430"/>
                  </a:cubicBezTo>
                  <a:cubicBezTo>
                    <a:pt x="35190" y="418"/>
                    <a:pt x="35168" y="413"/>
                    <a:pt x="35147" y="413"/>
                  </a:cubicBezTo>
                  <a:close/>
                  <a:moveTo>
                    <a:pt x="39019" y="1"/>
                  </a:moveTo>
                  <a:cubicBezTo>
                    <a:pt x="38970" y="1"/>
                    <a:pt x="38923" y="30"/>
                    <a:pt x="38899" y="85"/>
                  </a:cubicBezTo>
                  <a:lnTo>
                    <a:pt x="38899" y="81"/>
                  </a:lnTo>
                  <a:cubicBezTo>
                    <a:pt x="31839" y="15168"/>
                    <a:pt x="25062" y="30821"/>
                    <a:pt x="16214" y="45798"/>
                  </a:cubicBezTo>
                  <a:lnTo>
                    <a:pt x="16545" y="45798"/>
                  </a:lnTo>
                  <a:cubicBezTo>
                    <a:pt x="25362" y="30847"/>
                    <a:pt x="32114" y="15252"/>
                    <a:pt x="39143" y="227"/>
                  </a:cubicBezTo>
                  <a:cubicBezTo>
                    <a:pt x="39178" y="152"/>
                    <a:pt x="39151" y="59"/>
                    <a:pt x="39084" y="19"/>
                  </a:cubicBezTo>
                  <a:cubicBezTo>
                    <a:pt x="39063" y="7"/>
                    <a:pt x="39041" y="1"/>
                    <a:pt x="39019" y="1"/>
                  </a:cubicBezTo>
                  <a:close/>
                  <a:moveTo>
                    <a:pt x="42773" y="453"/>
                  </a:moveTo>
                  <a:cubicBezTo>
                    <a:pt x="42725" y="453"/>
                    <a:pt x="42679" y="481"/>
                    <a:pt x="42653" y="532"/>
                  </a:cubicBezTo>
                  <a:cubicBezTo>
                    <a:pt x="35172" y="15292"/>
                    <a:pt x="28179" y="30786"/>
                    <a:pt x="19377" y="45798"/>
                  </a:cubicBezTo>
                  <a:lnTo>
                    <a:pt x="19708" y="45798"/>
                  </a:lnTo>
                  <a:cubicBezTo>
                    <a:pt x="28474" y="30821"/>
                    <a:pt x="35447" y="15380"/>
                    <a:pt x="42893" y="686"/>
                  </a:cubicBezTo>
                  <a:cubicBezTo>
                    <a:pt x="42933" y="611"/>
                    <a:pt x="42909" y="518"/>
                    <a:pt x="42842" y="474"/>
                  </a:cubicBezTo>
                  <a:cubicBezTo>
                    <a:pt x="42820" y="460"/>
                    <a:pt x="42796" y="453"/>
                    <a:pt x="42773" y="453"/>
                  </a:cubicBezTo>
                  <a:close/>
                  <a:moveTo>
                    <a:pt x="46370" y="1728"/>
                  </a:moveTo>
                  <a:cubicBezTo>
                    <a:pt x="46324" y="1728"/>
                    <a:pt x="46280" y="1755"/>
                    <a:pt x="46254" y="1804"/>
                  </a:cubicBezTo>
                  <a:cubicBezTo>
                    <a:pt x="46069" y="2135"/>
                    <a:pt x="45888" y="2467"/>
                    <a:pt x="45706" y="2798"/>
                  </a:cubicBezTo>
                  <a:cubicBezTo>
                    <a:pt x="38118" y="16697"/>
                    <a:pt x="31086" y="31382"/>
                    <a:pt x="22620" y="45798"/>
                  </a:cubicBezTo>
                  <a:lnTo>
                    <a:pt x="22955" y="45798"/>
                  </a:lnTo>
                  <a:cubicBezTo>
                    <a:pt x="31386" y="31422"/>
                    <a:pt x="38390" y="16790"/>
                    <a:pt x="45943" y="2961"/>
                  </a:cubicBezTo>
                  <a:cubicBezTo>
                    <a:pt x="46124" y="2630"/>
                    <a:pt x="46305" y="2299"/>
                    <a:pt x="46490" y="1967"/>
                  </a:cubicBezTo>
                  <a:cubicBezTo>
                    <a:pt x="46530" y="1892"/>
                    <a:pt x="46510" y="1800"/>
                    <a:pt x="46443" y="1751"/>
                  </a:cubicBezTo>
                  <a:cubicBezTo>
                    <a:pt x="46420" y="1736"/>
                    <a:pt x="46395" y="1728"/>
                    <a:pt x="46370" y="1728"/>
                  </a:cubicBezTo>
                  <a:close/>
                  <a:moveTo>
                    <a:pt x="49776" y="3747"/>
                  </a:moveTo>
                  <a:cubicBezTo>
                    <a:pt x="49732" y="3747"/>
                    <a:pt x="49689" y="3770"/>
                    <a:pt x="49662" y="3814"/>
                  </a:cubicBezTo>
                  <a:cubicBezTo>
                    <a:pt x="48980" y="4963"/>
                    <a:pt x="48303" y="6116"/>
                    <a:pt x="47633" y="7273"/>
                  </a:cubicBezTo>
                  <a:cubicBezTo>
                    <a:pt x="40439" y="19679"/>
                    <a:pt x="33702" y="32778"/>
                    <a:pt x="25972" y="45798"/>
                  </a:cubicBezTo>
                  <a:lnTo>
                    <a:pt x="26303" y="45798"/>
                  </a:lnTo>
                  <a:cubicBezTo>
                    <a:pt x="33998" y="32827"/>
                    <a:pt x="40711" y="19785"/>
                    <a:pt x="47865" y="7446"/>
                  </a:cubicBezTo>
                  <a:cubicBezTo>
                    <a:pt x="48535" y="6288"/>
                    <a:pt x="49213" y="5135"/>
                    <a:pt x="49894" y="3986"/>
                  </a:cubicBezTo>
                  <a:cubicBezTo>
                    <a:pt x="49938" y="3916"/>
                    <a:pt x="49918" y="3819"/>
                    <a:pt x="49855" y="3774"/>
                  </a:cubicBezTo>
                  <a:cubicBezTo>
                    <a:pt x="49831" y="3756"/>
                    <a:pt x="49803" y="3747"/>
                    <a:pt x="49776" y="3747"/>
                  </a:cubicBezTo>
                  <a:close/>
                  <a:moveTo>
                    <a:pt x="52979" y="6409"/>
                  </a:moveTo>
                  <a:cubicBezTo>
                    <a:pt x="52936" y="6409"/>
                    <a:pt x="52895" y="6431"/>
                    <a:pt x="52869" y="6474"/>
                  </a:cubicBezTo>
                  <a:cubicBezTo>
                    <a:pt x="51754" y="8219"/>
                    <a:pt x="50651" y="9977"/>
                    <a:pt x="49559" y="11753"/>
                  </a:cubicBezTo>
                  <a:cubicBezTo>
                    <a:pt x="42834" y="22688"/>
                    <a:pt x="36468" y="34218"/>
                    <a:pt x="29455" y="45798"/>
                  </a:cubicBezTo>
                  <a:lnTo>
                    <a:pt x="29790" y="45798"/>
                  </a:lnTo>
                  <a:cubicBezTo>
                    <a:pt x="36767" y="34271"/>
                    <a:pt x="43102" y="22798"/>
                    <a:pt x="49788" y="11930"/>
                  </a:cubicBezTo>
                  <a:cubicBezTo>
                    <a:pt x="50879" y="10154"/>
                    <a:pt x="51978" y="8400"/>
                    <a:pt x="53093" y="6655"/>
                  </a:cubicBezTo>
                  <a:cubicBezTo>
                    <a:pt x="53140" y="6584"/>
                    <a:pt x="53125" y="6487"/>
                    <a:pt x="53062" y="6438"/>
                  </a:cubicBezTo>
                  <a:cubicBezTo>
                    <a:pt x="53037" y="6419"/>
                    <a:pt x="53008" y="6409"/>
                    <a:pt x="52979" y="6409"/>
                  </a:cubicBezTo>
                  <a:close/>
                  <a:moveTo>
                    <a:pt x="56366" y="9048"/>
                  </a:moveTo>
                  <a:cubicBezTo>
                    <a:pt x="56325" y="9048"/>
                    <a:pt x="56284" y="9068"/>
                    <a:pt x="56257" y="9107"/>
                  </a:cubicBezTo>
                  <a:cubicBezTo>
                    <a:pt x="54638" y="11453"/>
                    <a:pt x="53054" y="13825"/>
                    <a:pt x="51486" y="16229"/>
                  </a:cubicBezTo>
                  <a:cubicBezTo>
                    <a:pt x="45304" y="25714"/>
                    <a:pt x="39399" y="35694"/>
                    <a:pt x="33103" y="45798"/>
                  </a:cubicBezTo>
                  <a:lnTo>
                    <a:pt x="33442" y="45798"/>
                  </a:lnTo>
                  <a:cubicBezTo>
                    <a:pt x="39698" y="35751"/>
                    <a:pt x="45568" y="25833"/>
                    <a:pt x="51710" y="16414"/>
                  </a:cubicBezTo>
                  <a:cubicBezTo>
                    <a:pt x="53274" y="14011"/>
                    <a:pt x="54862" y="11638"/>
                    <a:pt x="56477" y="9297"/>
                  </a:cubicBezTo>
                  <a:cubicBezTo>
                    <a:pt x="56521" y="9231"/>
                    <a:pt x="56513" y="9133"/>
                    <a:pt x="56450" y="9080"/>
                  </a:cubicBezTo>
                  <a:cubicBezTo>
                    <a:pt x="56425" y="9058"/>
                    <a:pt x="56396" y="9048"/>
                    <a:pt x="56366" y="9048"/>
                  </a:cubicBezTo>
                  <a:close/>
                  <a:moveTo>
                    <a:pt x="61769" y="9250"/>
                  </a:moveTo>
                  <a:cubicBezTo>
                    <a:pt x="61730" y="9250"/>
                    <a:pt x="61690" y="9269"/>
                    <a:pt x="61662" y="9306"/>
                  </a:cubicBezTo>
                  <a:cubicBezTo>
                    <a:pt x="58829" y="13021"/>
                    <a:pt x="56095" y="16816"/>
                    <a:pt x="53412" y="20708"/>
                  </a:cubicBezTo>
                  <a:cubicBezTo>
                    <a:pt x="47857" y="28758"/>
                    <a:pt x="42511" y="37200"/>
                    <a:pt x="36952" y="45798"/>
                  </a:cubicBezTo>
                  <a:lnTo>
                    <a:pt x="37295" y="45798"/>
                  </a:lnTo>
                  <a:cubicBezTo>
                    <a:pt x="42811" y="37262"/>
                    <a:pt x="48121" y="28886"/>
                    <a:pt x="53629" y="20898"/>
                  </a:cubicBezTo>
                  <a:cubicBezTo>
                    <a:pt x="56312" y="17011"/>
                    <a:pt x="59042" y="13220"/>
                    <a:pt x="61875" y="9509"/>
                  </a:cubicBezTo>
                  <a:cubicBezTo>
                    <a:pt x="61922" y="9443"/>
                    <a:pt x="61918" y="9345"/>
                    <a:pt x="61859" y="9288"/>
                  </a:cubicBezTo>
                  <a:cubicBezTo>
                    <a:pt x="61833" y="9262"/>
                    <a:pt x="61801" y="9250"/>
                    <a:pt x="61769" y="9250"/>
                  </a:cubicBezTo>
                  <a:close/>
                  <a:moveTo>
                    <a:pt x="68842" y="8128"/>
                  </a:moveTo>
                  <a:cubicBezTo>
                    <a:pt x="68806" y="8128"/>
                    <a:pt x="68770" y="8143"/>
                    <a:pt x="68742" y="8175"/>
                  </a:cubicBezTo>
                  <a:cubicBezTo>
                    <a:pt x="64038" y="13657"/>
                    <a:pt x="59625" y="19303"/>
                    <a:pt x="55339" y="25184"/>
                  </a:cubicBezTo>
                  <a:cubicBezTo>
                    <a:pt x="50505" y="31811"/>
                    <a:pt x="45813" y="38725"/>
                    <a:pt x="41030" y="45798"/>
                  </a:cubicBezTo>
                  <a:lnTo>
                    <a:pt x="41381" y="45798"/>
                  </a:lnTo>
                  <a:cubicBezTo>
                    <a:pt x="46120" y="38791"/>
                    <a:pt x="50765" y="31943"/>
                    <a:pt x="55552" y="25382"/>
                  </a:cubicBezTo>
                  <a:cubicBezTo>
                    <a:pt x="59838" y="19507"/>
                    <a:pt x="64242" y="13869"/>
                    <a:pt x="68943" y="8391"/>
                  </a:cubicBezTo>
                  <a:cubicBezTo>
                    <a:pt x="68994" y="8329"/>
                    <a:pt x="68994" y="8232"/>
                    <a:pt x="68939" y="8170"/>
                  </a:cubicBezTo>
                  <a:cubicBezTo>
                    <a:pt x="68912" y="8142"/>
                    <a:pt x="68877" y="8128"/>
                    <a:pt x="68842" y="8128"/>
                  </a:cubicBezTo>
                  <a:close/>
                  <a:moveTo>
                    <a:pt x="77544" y="6257"/>
                  </a:moveTo>
                  <a:cubicBezTo>
                    <a:pt x="77511" y="6257"/>
                    <a:pt x="77478" y="6270"/>
                    <a:pt x="77452" y="6297"/>
                  </a:cubicBezTo>
                  <a:cubicBezTo>
                    <a:pt x="70156" y="13750"/>
                    <a:pt x="63589" y="21455"/>
                    <a:pt x="57265" y="29663"/>
                  </a:cubicBezTo>
                  <a:cubicBezTo>
                    <a:pt x="53243" y="34877"/>
                    <a:pt x="49299" y="40271"/>
                    <a:pt x="45332" y="45798"/>
                  </a:cubicBezTo>
                  <a:lnTo>
                    <a:pt x="45687" y="45798"/>
                  </a:lnTo>
                  <a:cubicBezTo>
                    <a:pt x="49611" y="40342"/>
                    <a:pt x="53503" y="35014"/>
                    <a:pt x="57474" y="29867"/>
                  </a:cubicBezTo>
                  <a:cubicBezTo>
                    <a:pt x="63793" y="21667"/>
                    <a:pt x="70353" y="13971"/>
                    <a:pt x="77637" y="6527"/>
                  </a:cubicBezTo>
                  <a:cubicBezTo>
                    <a:pt x="77697" y="6469"/>
                    <a:pt x="77700" y="6372"/>
                    <a:pt x="77645" y="6306"/>
                  </a:cubicBezTo>
                  <a:cubicBezTo>
                    <a:pt x="77618" y="6273"/>
                    <a:pt x="77581" y="6257"/>
                    <a:pt x="77544" y="6257"/>
                  </a:cubicBezTo>
                  <a:close/>
                  <a:moveTo>
                    <a:pt x="87046" y="4793"/>
                  </a:moveTo>
                  <a:cubicBezTo>
                    <a:pt x="87017" y="4793"/>
                    <a:pt x="86987" y="4804"/>
                    <a:pt x="86963" y="4826"/>
                  </a:cubicBezTo>
                  <a:cubicBezTo>
                    <a:pt x="85643" y="6005"/>
                    <a:pt x="84347" y="7185"/>
                    <a:pt x="83078" y="8373"/>
                  </a:cubicBezTo>
                  <a:cubicBezTo>
                    <a:pt x="74352" y="16569"/>
                    <a:pt x="66618" y="25016"/>
                    <a:pt x="59192" y="34139"/>
                  </a:cubicBezTo>
                  <a:cubicBezTo>
                    <a:pt x="56111" y="37921"/>
                    <a:pt x="53081" y="41817"/>
                    <a:pt x="50056" y="45798"/>
                  </a:cubicBezTo>
                  <a:lnTo>
                    <a:pt x="50422" y="45798"/>
                  </a:lnTo>
                  <a:cubicBezTo>
                    <a:pt x="53397" y="41888"/>
                    <a:pt x="56371" y="38062"/>
                    <a:pt x="59397" y="34351"/>
                  </a:cubicBezTo>
                  <a:cubicBezTo>
                    <a:pt x="66815" y="25232"/>
                    <a:pt x="74541" y="16798"/>
                    <a:pt x="83255" y="8612"/>
                  </a:cubicBezTo>
                  <a:cubicBezTo>
                    <a:pt x="84524" y="7428"/>
                    <a:pt x="85816" y="6244"/>
                    <a:pt x="87132" y="5073"/>
                  </a:cubicBezTo>
                  <a:cubicBezTo>
                    <a:pt x="87195" y="5016"/>
                    <a:pt x="87203" y="4919"/>
                    <a:pt x="87156" y="4852"/>
                  </a:cubicBezTo>
                  <a:cubicBezTo>
                    <a:pt x="87128" y="4814"/>
                    <a:pt x="87087" y="4793"/>
                    <a:pt x="87046" y="4793"/>
                  </a:cubicBezTo>
                  <a:close/>
                  <a:moveTo>
                    <a:pt x="95465" y="5230"/>
                  </a:moveTo>
                  <a:cubicBezTo>
                    <a:pt x="95437" y="5230"/>
                    <a:pt x="95409" y="5239"/>
                    <a:pt x="95386" y="5259"/>
                  </a:cubicBezTo>
                  <a:cubicBezTo>
                    <a:pt x="92033" y="7976"/>
                    <a:pt x="88795" y="10706"/>
                    <a:pt x="85690" y="13476"/>
                  </a:cubicBezTo>
                  <a:cubicBezTo>
                    <a:pt x="76759" y="21473"/>
                    <a:pt x="68785" y="29690"/>
                    <a:pt x="61118" y="38619"/>
                  </a:cubicBezTo>
                  <a:cubicBezTo>
                    <a:pt x="59097" y="40965"/>
                    <a:pt x="57100" y="43359"/>
                    <a:pt x="55114" y="45798"/>
                  </a:cubicBezTo>
                  <a:lnTo>
                    <a:pt x="55489" y="45798"/>
                  </a:lnTo>
                  <a:cubicBezTo>
                    <a:pt x="57419" y="43434"/>
                    <a:pt x="59357" y="41110"/>
                    <a:pt x="61315" y="38835"/>
                  </a:cubicBezTo>
                  <a:cubicBezTo>
                    <a:pt x="68978" y="29915"/>
                    <a:pt x="76940" y="21707"/>
                    <a:pt x="85863" y="13719"/>
                  </a:cubicBezTo>
                  <a:cubicBezTo>
                    <a:pt x="88964" y="10954"/>
                    <a:pt x="92199" y="8223"/>
                    <a:pt x="95547" y="5511"/>
                  </a:cubicBezTo>
                  <a:cubicBezTo>
                    <a:pt x="95610" y="5462"/>
                    <a:pt x="95622" y="5365"/>
                    <a:pt x="95579" y="5294"/>
                  </a:cubicBezTo>
                  <a:cubicBezTo>
                    <a:pt x="95550" y="5252"/>
                    <a:pt x="95508" y="5230"/>
                    <a:pt x="95465" y="5230"/>
                  </a:cubicBezTo>
                  <a:close/>
                  <a:moveTo>
                    <a:pt x="102840" y="7026"/>
                  </a:moveTo>
                  <a:cubicBezTo>
                    <a:pt x="102814" y="7026"/>
                    <a:pt x="102788" y="7035"/>
                    <a:pt x="102765" y="7052"/>
                  </a:cubicBezTo>
                  <a:cubicBezTo>
                    <a:pt x="97714" y="10870"/>
                    <a:pt x="92876" y="14691"/>
                    <a:pt x="88306" y="18574"/>
                  </a:cubicBezTo>
                  <a:cubicBezTo>
                    <a:pt x="79166" y="26372"/>
                    <a:pt x="70956" y="34364"/>
                    <a:pt x="63045" y="43094"/>
                  </a:cubicBezTo>
                  <a:cubicBezTo>
                    <a:pt x="62233" y="43986"/>
                    <a:pt x="61426" y="44888"/>
                    <a:pt x="60622" y="45798"/>
                  </a:cubicBezTo>
                  <a:lnTo>
                    <a:pt x="61016" y="45798"/>
                  </a:lnTo>
                  <a:cubicBezTo>
                    <a:pt x="61753" y="44963"/>
                    <a:pt x="62493" y="44137"/>
                    <a:pt x="63238" y="43315"/>
                  </a:cubicBezTo>
                  <a:cubicBezTo>
                    <a:pt x="71141" y="34594"/>
                    <a:pt x="79343" y="26615"/>
                    <a:pt x="88472" y="18822"/>
                  </a:cubicBezTo>
                  <a:cubicBezTo>
                    <a:pt x="93038" y="14943"/>
                    <a:pt x="97872" y="11126"/>
                    <a:pt x="102922" y="7313"/>
                  </a:cubicBezTo>
                  <a:cubicBezTo>
                    <a:pt x="102985" y="7265"/>
                    <a:pt x="103001" y="7167"/>
                    <a:pt x="102958" y="7097"/>
                  </a:cubicBezTo>
                  <a:cubicBezTo>
                    <a:pt x="102930" y="7052"/>
                    <a:pt x="102885" y="7026"/>
                    <a:pt x="102840" y="7026"/>
                  </a:cubicBezTo>
                  <a:close/>
                  <a:moveTo>
                    <a:pt x="109310" y="9813"/>
                  </a:moveTo>
                  <a:cubicBezTo>
                    <a:pt x="109285" y="9813"/>
                    <a:pt x="109260" y="9820"/>
                    <a:pt x="109238" y="9836"/>
                  </a:cubicBezTo>
                  <a:cubicBezTo>
                    <a:pt x="102804" y="14448"/>
                    <a:pt x="96666" y="19016"/>
                    <a:pt x="90918" y="23673"/>
                  </a:cubicBezTo>
                  <a:cubicBezTo>
                    <a:pt x="82227" y="30746"/>
                    <a:pt x="74308" y="37956"/>
                    <a:pt x="66681" y="45798"/>
                  </a:cubicBezTo>
                  <a:lnTo>
                    <a:pt x="67091" y="45798"/>
                  </a:lnTo>
                  <a:cubicBezTo>
                    <a:pt x="74643" y="38053"/>
                    <a:pt x="82483" y="30923"/>
                    <a:pt x="91084" y="23925"/>
                  </a:cubicBezTo>
                  <a:lnTo>
                    <a:pt x="91084" y="23929"/>
                  </a:lnTo>
                  <a:cubicBezTo>
                    <a:pt x="96824" y="19277"/>
                    <a:pt x="102958" y="14709"/>
                    <a:pt x="109387" y="10101"/>
                  </a:cubicBezTo>
                  <a:cubicBezTo>
                    <a:pt x="109450" y="10052"/>
                    <a:pt x="109470" y="9955"/>
                    <a:pt x="109431" y="9884"/>
                  </a:cubicBezTo>
                  <a:cubicBezTo>
                    <a:pt x="109402" y="9838"/>
                    <a:pt x="109356" y="9813"/>
                    <a:pt x="109310" y="9813"/>
                  </a:cubicBezTo>
                  <a:close/>
                  <a:moveTo>
                    <a:pt x="114632" y="13590"/>
                  </a:moveTo>
                  <a:cubicBezTo>
                    <a:pt x="114607" y="13590"/>
                    <a:pt x="114582" y="13598"/>
                    <a:pt x="114560" y="13613"/>
                  </a:cubicBezTo>
                  <a:cubicBezTo>
                    <a:pt x="114060" y="13958"/>
                    <a:pt x="113559" y="14302"/>
                    <a:pt x="113063" y="14647"/>
                  </a:cubicBezTo>
                  <a:cubicBezTo>
                    <a:pt x="106216" y="19383"/>
                    <a:pt x="99668" y="24039"/>
                    <a:pt x="93534" y="28775"/>
                  </a:cubicBezTo>
                  <a:cubicBezTo>
                    <a:pt x="86427" y="34285"/>
                    <a:pt x="79796" y="39864"/>
                    <a:pt x="73406" y="45798"/>
                  </a:cubicBezTo>
                  <a:lnTo>
                    <a:pt x="73844" y="45798"/>
                  </a:lnTo>
                  <a:cubicBezTo>
                    <a:pt x="80143" y="39962"/>
                    <a:pt x="86683" y="34461"/>
                    <a:pt x="93692" y="29032"/>
                  </a:cubicBezTo>
                  <a:cubicBezTo>
                    <a:pt x="99822" y="24300"/>
                    <a:pt x="106362" y="19648"/>
                    <a:pt x="113209" y="14912"/>
                  </a:cubicBezTo>
                  <a:cubicBezTo>
                    <a:pt x="113705" y="14567"/>
                    <a:pt x="114206" y="14223"/>
                    <a:pt x="114706" y="13878"/>
                  </a:cubicBezTo>
                  <a:cubicBezTo>
                    <a:pt x="114769" y="13834"/>
                    <a:pt x="114793" y="13737"/>
                    <a:pt x="114749" y="13662"/>
                  </a:cubicBezTo>
                  <a:cubicBezTo>
                    <a:pt x="114724" y="13616"/>
                    <a:pt x="114678" y="13590"/>
                    <a:pt x="114632" y="13590"/>
                  </a:cubicBezTo>
                  <a:close/>
                  <a:moveTo>
                    <a:pt x="118827" y="18229"/>
                  </a:moveTo>
                  <a:cubicBezTo>
                    <a:pt x="118802" y="18229"/>
                    <a:pt x="118778" y="18237"/>
                    <a:pt x="118756" y="18252"/>
                  </a:cubicBezTo>
                  <a:lnTo>
                    <a:pt x="118752" y="18252"/>
                  </a:lnTo>
                  <a:cubicBezTo>
                    <a:pt x="117842" y="18862"/>
                    <a:pt x="116936" y="19467"/>
                    <a:pt x="116034" y="20072"/>
                  </a:cubicBezTo>
                  <a:cubicBezTo>
                    <a:pt x="109080" y="24724"/>
                    <a:pt x="102418" y="29266"/>
                    <a:pt x="96150" y="33874"/>
                  </a:cubicBezTo>
                  <a:cubicBezTo>
                    <a:pt x="90859" y="37779"/>
                    <a:pt x="85812" y="41716"/>
                    <a:pt x="80923" y="45798"/>
                  </a:cubicBezTo>
                  <a:lnTo>
                    <a:pt x="81392" y="45798"/>
                  </a:lnTo>
                  <a:cubicBezTo>
                    <a:pt x="86179" y="41808"/>
                    <a:pt x="91123" y="37956"/>
                    <a:pt x="96300" y="34134"/>
                  </a:cubicBezTo>
                  <a:cubicBezTo>
                    <a:pt x="102564" y="29531"/>
                    <a:pt x="109226" y="24994"/>
                    <a:pt x="116175" y="20342"/>
                  </a:cubicBezTo>
                  <a:cubicBezTo>
                    <a:pt x="117078" y="19736"/>
                    <a:pt x="117984" y="19127"/>
                    <a:pt x="118898" y="18517"/>
                  </a:cubicBezTo>
                  <a:cubicBezTo>
                    <a:pt x="118961" y="18473"/>
                    <a:pt x="118984" y="18380"/>
                    <a:pt x="118945" y="18305"/>
                  </a:cubicBezTo>
                  <a:cubicBezTo>
                    <a:pt x="118919" y="18256"/>
                    <a:pt x="118873" y="18229"/>
                    <a:pt x="118827" y="18229"/>
                  </a:cubicBezTo>
                  <a:close/>
                  <a:moveTo>
                    <a:pt x="120072" y="24804"/>
                  </a:moveTo>
                  <a:lnTo>
                    <a:pt x="119004" y="25497"/>
                  </a:lnTo>
                  <a:cubicBezTo>
                    <a:pt x="111948" y="30066"/>
                    <a:pt x="105164" y="34492"/>
                    <a:pt x="98762" y="38976"/>
                  </a:cubicBezTo>
                  <a:cubicBezTo>
                    <a:pt x="95551" y="41234"/>
                    <a:pt x="92423" y="43496"/>
                    <a:pt x="89358" y="45798"/>
                  </a:cubicBezTo>
                  <a:lnTo>
                    <a:pt x="89858" y="45798"/>
                  </a:lnTo>
                  <a:cubicBezTo>
                    <a:pt x="92809" y="43589"/>
                    <a:pt x="95823" y="41411"/>
                    <a:pt x="98912" y="39237"/>
                  </a:cubicBezTo>
                  <a:cubicBezTo>
                    <a:pt x="105306" y="34762"/>
                    <a:pt x="112086" y="30335"/>
                    <a:pt x="119142" y="25767"/>
                  </a:cubicBezTo>
                  <a:lnTo>
                    <a:pt x="120072" y="25166"/>
                  </a:lnTo>
                  <a:lnTo>
                    <a:pt x="120072" y="24804"/>
                  </a:lnTo>
                  <a:close/>
                  <a:moveTo>
                    <a:pt x="120072" y="32115"/>
                  </a:moveTo>
                  <a:cubicBezTo>
                    <a:pt x="113587" y="36171"/>
                    <a:pt x="107331" y="40107"/>
                    <a:pt x="101378" y="44075"/>
                  </a:cubicBezTo>
                  <a:cubicBezTo>
                    <a:pt x="100519" y="44649"/>
                    <a:pt x="99668" y="45223"/>
                    <a:pt x="98821" y="45798"/>
                  </a:cubicBezTo>
                  <a:lnTo>
                    <a:pt x="99357" y="45798"/>
                  </a:lnTo>
                  <a:cubicBezTo>
                    <a:pt x="100074" y="45312"/>
                    <a:pt x="100795" y="44826"/>
                    <a:pt x="101520" y="44344"/>
                  </a:cubicBezTo>
                  <a:cubicBezTo>
                    <a:pt x="107429" y="40403"/>
                    <a:pt x="113638" y="36498"/>
                    <a:pt x="120072" y="32473"/>
                  </a:cubicBezTo>
                  <a:lnTo>
                    <a:pt x="120072" y="32115"/>
                  </a:lnTo>
                  <a:close/>
                  <a:moveTo>
                    <a:pt x="120072" y="39295"/>
                  </a:moveTo>
                  <a:cubicBezTo>
                    <a:pt x="116435" y="41490"/>
                    <a:pt x="112874" y="43646"/>
                    <a:pt x="109391" y="45798"/>
                  </a:cubicBezTo>
                  <a:lnTo>
                    <a:pt x="109970" y="45798"/>
                  </a:lnTo>
                  <a:cubicBezTo>
                    <a:pt x="113264" y="43766"/>
                    <a:pt x="116636" y="41724"/>
                    <a:pt x="120072" y="39648"/>
                  </a:cubicBezTo>
                  <a:lnTo>
                    <a:pt x="120072" y="39295"/>
                  </a:lnTo>
                  <a:close/>
                </a:path>
              </a:pathLst>
            </a:custGeom>
            <a:solidFill>
              <a:srgbClr val="54B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 name="Google Shape;75;p26"/>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76" name="Google Shape;76;p26"/>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6"/>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6"/>
          <p:cNvSpPr/>
          <p:nvPr/>
        </p:nvSpPr>
        <p:spPr>
          <a:xfrm>
            <a:off x="538164" y="4896000"/>
            <a:ext cx="216342" cy="62281"/>
          </a:xfrm>
          <a:custGeom>
            <a:avLst/>
            <a:gdLst/>
            <a:ahLst/>
            <a:cxnLst/>
            <a:rect l="l" t="t" r="r" b="b"/>
            <a:pathLst>
              <a:path w="120190" h="120042" extrusionOk="0">
                <a:moveTo>
                  <a:pt x="2825" y="0"/>
                </a:moveTo>
                <a:cubicBezTo>
                  <a:pt x="1226" y="0"/>
                  <a:pt x="0" y="4193"/>
                  <a:pt x="0" y="9853"/>
                </a:cubicBezTo>
                <a:lnTo>
                  <a:pt x="0" y="120042"/>
                </a:lnTo>
                <a:lnTo>
                  <a:pt x="9052" y="120042"/>
                </a:lnTo>
                <a:lnTo>
                  <a:pt x="9052" y="22851"/>
                </a:lnTo>
                <a:lnTo>
                  <a:pt x="20665" y="22851"/>
                </a:lnTo>
                <a:cubicBezTo>
                  <a:pt x="24079" y="22851"/>
                  <a:pt x="25389" y="28302"/>
                  <a:pt x="25389" y="39413"/>
                </a:cubicBezTo>
                <a:cubicBezTo>
                  <a:pt x="25389" y="48847"/>
                  <a:pt x="23923" y="56394"/>
                  <a:pt x="20532" y="56394"/>
                </a:cubicBezTo>
                <a:lnTo>
                  <a:pt x="14967" y="56394"/>
                </a:lnTo>
                <a:cubicBezTo>
                  <a:pt x="13993" y="56394"/>
                  <a:pt x="13392" y="60042"/>
                  <a:pt x="13885" y="62977"/>
                </a:cubicBezTo>
                <a:lnTo>
                  <a:pt x="24475" y="120042"/>
                </a:lnTo>
                <a:lnTo>
                  <a:pt x="34886" y="120042"/>
                </a:lnTo>
                <a:lnTo>
                  <a:pt x="25449" y="75556"/>
                </a:lnTo>
                <a:cubicBezTo>
                  <a:pt x="30017" y="73501"/>
                  <a:pt x="33792" y="65157"/>
                  <a:pt x="33792" y="38826"/>
                </a:cubicBezTo>
                <a:cubicBezTo>
                  <a:pt x="33792" y="11111"/>
                  <a:pt x="30366" y="0"/>
                  <a:pt x="21975" y="0"/>
                </a:cubicBezTo>
                <a:close/>
                <a:moveTo>
                  <a:pt x="36509" y="0"/>
                </a:moveTo>
                <a:lnTo>
                  <a:pt x="44335" y="114214"/>
                </a:lnTo>
                <a:cubicBezTo>
                  <a:pt x="44575" y="117610"/>
                  <a:pt x="45441" y="120042"/>
                  <a:pt x="46451" y="120042"/>
                </a:cubicBezTo>
                <a:lnTo>
                  <a:pt x="51896" y="120042"/>
                </a:lnTo>
                <a:cubicBezTo>
                  <a:pt x="52810" y="120042"/>
                  <a:pt x="53627" y="118029"/>
                  <a:pt x="53940" y="115010"/>
                </a:cubicBezTo>
                <a:lnTo>
                  <a:pt x="61285" y="44235"/>
                </a:lnTo>
                <a:lnTo>
                  <a:pt x="68630" y="115010"/>
                </a:lnTo>
                <a:cubicBezTo>
                  <a:pt x="68943" y="118029"/>
                  <a:pt x="69760" y="120042"/>
                  <a:pt x="70686" y="120042"/>
                </a:cubicBezTo>
                <a:lnTo>
                  <a:pt x="76119" y="120042"/>
                </a:lnTo>
                <a:cubicBezTo>
                  <a:pt x="77129" y="120042"/>
                  <a:pt x="78007" y="117610"/>
                  <a:pt x="78235" y="114214"/>
                </a:cubicBezTo>
                <a:lnTo>
                  <a:pt x="86061" y="0"/>
                </a:lnTo>
                <a:lnTo>
                  <a:pt x="76792" y="0"/>
                </a:lnTo>
                <a:lnTo>
                  <a:pt x="72489" y="74046"/>
                </a:lnTo>
                <a:lnTo>
                  <a:pt x="65733" y="5157"/>
                </a:lnTo>
                <a:cubicBezTo>
                  <a:pt x="65432" y="2055"/>
                  <a:pt x="64603" y="0"/>
                  <a:pt x="63665" y="0"/>
                </a:cubicBezTo>
                <a:lnTo>
                  <a:pt x="58905" y="0"/>
                </a:lnTo>
                <a:cubicBezTo>
                  <a:pt x="57979" y="0"/>
                  <a:pt x="57150" y="2055"/>
                  <a:pt x="56849" y="5157"/>
                </a:cubicBezTo>
                <a:lnTo>
                  <a:pt x="50081" y="74046"/>
                </a:lnTo>
                <a:lnTo>
                  <a:pt x="45777" y="0"/>
                </a:lnTo>
                <a:close/>
                <a:moveTo>
                  <a:pt x="92901" y="0"/>
                </a:moveTo>
                <a:cubicBezTo>
                  <a:pt x="91302" y="0"/>
                  <a:pt x="90076" y="4193"/>
                  <a:pt x="90076" y="9853"/>
                </a:cubicBezTo>
                <a:lnTo>
                  <a:pt x="90076" y="110147"/>
                </a:lnTo>
                <a:cubicBezTo>
                  <a:pt x="90076" y="115597"/>
                  <a:pt x="91338" y="120042"/>
                  <a:pt x="92901" y="120042"/>
                </a:cubicBezTo>
                <a:lnTo>
                  <a:pt x="120190" y="120042"/>
                </a:lnTo>
                <a:lnTo>
                  <a:pt x="120190" y="96017"/>
                </a:lnTo>
                <a:lnTo>
                  <a:pt x="98816" y="96017"/>
                </a:lnTo>
                <a:lnTo>
                  <a:pt x="98816" y="70356"/>
                </a:lnTo>
                <a:lnTo>
                  <a:pt x="116547" y="70356"/>
                </a:lnTo>
                <a:lnTo>
                  <a:pt x="116547" y="47296"/>
                </a:lnTo>
                <a:lnTo>
                  <a:pt x="98816" y="47296"/>
                </a:lnTo>
                <a:lnTo>
                  <a:pt x="98816" y="23270"/>
                </a:lnTo>
                <a:lnTo>
                  <a:pt x="119949" y="23270"/>
                </a:lnTo>
                <a:lnTo>
                  <a:pt x="1199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6"/>
          <p:cNvSpPr txBox="1">
            <a:spLocks noGrp="1"/>
          </p:cNvSpPr>
          <p:nvPr>
            <p:ph type="body" idx="1"/>
          </p:nvPr>
        </p:nvSpPr>
        <p:spPr>
          <a:xfrm>
            <a:off x="538163" y="2160589"/>
            <a:ext cx="8062913" cy="251936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lt1"/>
              </a:buClr>
              <a:buSzPts val="3400"/>
              <a:buFont typeface="Arial"/>
              <a:buNone/>
              <a:defRPr sz="3400" b="1">
                <a:solidFill>
                  <a:schemeClr val="lt1"/>
                </a:solidFill>
                <a:latin typeface="Arial"/>
                <a:ea typeface="Arial"/>
                <a:cs typeface="Arial"/>
                <a:sym typeface="Arial"/>
              </a:defRPr>
            </a:lvl1pPr>
            <a:lvl2pPr marL="914400" lvl="1" indent="-228600" algn="l">
              <a:lnSpc>
                <a:spcPct val="100000"/>
              </a:lnSpc>
              <a:spcBef>
                <a:spcPts val="1600"/>
              </a:spcBef>
              <a:spcAft>
                <a:spcPts val="0"/>
              </a:spcAft>
              <a:buClr>
                <a:schemeClr val="lt1"/>
              </a:buClr>
              <a:buSzPts val="1800"/>
              <a:buFont typeface="Arial"/>
              <a:buNone/>
              <a:defRPr sz="1800" b="1">
                <a:solidFill>
                  <a:schemeClr val="lt1"/>
                </a:solidFill>
                <a:latin typeface="Arial"/>
                <a:ea typeface="Arial"/>
                <a:cs typeface="Arial"/>
                <a:sym typeface="Arial"/>
              </a:defRPr>
            </a:lvl2pPr>
            <a:lvl3pPr marL="1371600" lvl="2" indent="-228600" algn="l">
              <a:lnSpc>
                <a:spcPct val="100000"/>
              </a:lnSpc>
              <a:spcBef>
                <a:spcPts val="1000"/>
              </a:spcBef>
              <a:spcAft>
                <a:spcPts val="0"/>
              </a:spcAft>
              <a:buSzPts val="1200"/>
              <a:buNone/>
              <a:defRPr sz="1200" b="0">
                <a:solidFill>
                  <a:schemeClr val="lt1"/>
                </a:solidFill>
                <a:latin typeface="Arial"/>
                <a:ea typeface="Arial"/>
                <a:cs typeface="Arial"/>
                <a:sym typeface="Arial"/>
              </a:defRPr>
            </a:lvl3pPr>
            <a:lvl4pPr marL="1828800" lvl="3"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4pPr>
            <a:lvl5pPr marL="2286000" lvl="4"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5pPr>
            <a:lvl6pPr marL="2743200" lvl="5"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6pPr>
            <a:lvl7pPr marL="3200400" lvl="6" indent="-228600" algn="l">
              <a:lnSpc>
                <a:spcPct val="100000"/>
              </a:lnSpc>
              <a:spcBef>
                <a:spcPts val="0"/>
              </a:spcBef>
              <a:spcAft>
                <a:spcPts val="0"/>
              </a:spcAft>
              <a:buSzPts val="1200"/>
              <a:buNone/>
              <a:defRPr sz="1200" b="0">
                <a:solidFill>
                  <a:schemeClr val="lt1"/>
                </a:solidFill>
                <a:latin typeface="Arial"/>
                <a:ea typeface="Arial"/>
                <a:cs typeface="Arial"/>
                <a:sym typeface="Arial"/>
              </a:defRPr>
            </a:lvl7pPr>
            <a:lvl8pPr marL="3657600" lvl="7" indent="-228600" algn="l">
              <a:lnSpc>
                <a:spcPct val="100000"/>
              </a:lnSpc>
              <a:spcBef>
                <a:spcPts val="0"/>
              </a:spcBef>
              <a:spcAft>
                <a:spcPts val="0"/>
              </a:spcAft>
              <a:buSzPts val="1200"/>
              <a:buFont typeface="Arial"/>
              <a:buNone/>
              <a:defRPr sz="1200" b="0">
                <a:solidFill>
                  <a:schemeClr val="lt1"/>
                </a:solidFill>
                <a:latin typeface="Arial"/>
                <a:ea typeface="Arial"/>
                <a:cs typeface="Arial"/>
                <a:sym typeface="Arial"/>
              </a:defRPr>
            </a:lvl8pPr>
            <a:lvl9pPr marL="4114800" lvl="8" indent="-228600" algn="l">
              <a:lnSpc>
                <a:spcPct val="100000"/>
              </a:lnSpc>
              <a:spcBef>
                <a:spcPts val="0"/>
              </a:spcBef>
              <a:spcAft>
                <a:spcPts val="0"/>
              </a:spcAft>
              <a:buSzPts val="1200"/>
              <a:buFont typeface="Arial"/>
              <a:buNone/>
              <a:defRPr sz="1200" b="0" i="0" u="none" strike="noStrike">
                <a:solidFill>
                  <a:schemeClr val="lt1"/>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61">
          <p15:clr>
            <a:srgbClr val="FBAE40"/>
          </p15:clr>
        </p15:guide>
        <p15:guide id="4" orient="horz" pos="1814">
          <p15:clr>
            <a:srgbClr val="FBAE40"/>
          </p15:clr>
        </p15:guide>
        <p15:guide id="5" pos="4263">
          <p15:clr>
            <a:srgbClr val="FBAE40"/>
          </p15:clr>
        </p15:guide>
        <p15:guide id="6" orient="horz" pos="294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hapter separator with light picture">
  <p:cSld name="Chapter separator with light picture">
    <p:spTree>
      <p:nvGrpSpPr>
        <p:cNvPr id="1" name="Shape 80"/>
        <p:cNvGrpSpPr/>
        <p:nvPr/>
      </p:nvGrpSpPr>
      <p:grpSpPr>
        <a:xfrm>
          <a:off x="0" y="0"/>
          <a:ext cx="0" cy="0"/>
          <a:chOff x="0" y="0"/>
          <a:chExt cx="0" cy="0"/>
        </a:xfrm>
      </p:grpSpPr>
      <p:pic>
        <p:nvPicPr>
          <p:cNvPr id="81" name="Google Shape;81;p27"/>
          <p:cNvPicPr preferRelativeResize="0">
            <a:picLocks noGrp="1"/>
          </p:cNvPicPr>
          <p:nvPr>
            <p:ph type="pic" idx="2"/>
          </p:nvPr>
        </p:nvPicPr>
        <p:blipFill/>
        <p:spPr>
          <a:xfrm>
            <a:off x="1" y="0"/>
            <a:ext cx="9144000" cy="5148263"/>
          </a:xfrm>
          <a:prstGeom prst="rect">
            <a:avLst/>
          </a:prstGeom>
          <a:blipFill rotWithShape="1">
            <a:blip r:embed="rId2">
              <a:alphaModFix/>
            </a:blip>
            <a:stretch>
              <a:fillRect/>
            </a:stretch>
          </a:blipFill>
          <a:ln>
            <a:noFill/>
          </a:ln>
        </p:spPr>
      </p:pic>
      <p:grpSp>
        <p:nvGrpSpPr>
          <p:cNvPr id="82" name="Google Shape;82;p27"/>
          <p:cNvGrpSpPr/>
          <p:nvPr/>
        </p:nvGrpSpPr>
        <p:grpSpPr>
          <a:xfrm>
            <a:off x="5590741" y="1980237"/>
            <a:ext cx="3555332" cy="3170482"/>
            <a:chOff x="-50" y="-25"/>
            <a:chExt cx="3001800" cy="3002350"/>
          </a:xfrm>
        </p:grpSpPr>
        <p:sp>
          <p:nvSpPr>
            <p:cNvPr id="83" name="Google Shape;83;p27"/>
            <p:cNvSpPr/>
            <p:nvPr/>
          </p:nvSpPr>
          <p:spPr>
            <a:xfrm>
              <a:off x="817600" y="-25"/>
              <a:ext cx="2184150" cy="3002350"/>
            </a:xfrm>
            <a:custGeom>
              <a:avLst/>
              <a:gdLst/>
              <a:ahLst/>
              <a:cxnLst/>
              <a:rect l="l" t="t" r="r" b="b"/>
              <a:pathLst>
                <a:path w="87366" h="120094" extrusionOk="0">
                  <a:moveTo>
                    <a:pt x="87366" y="15269"/>
                  </a:moveTo>
                  <a:cubicBezTo>
                    <a:pt x="87192" y="15543"/>
                    <a:pt x="87023" y="15822"/>
                    <a:pt x="86854" y="16104"/>
                  </a:cubicBezTo>
                  <a:cubicBezTo>
                    <a:pt x="82953" y="22736"/>
                    <a:pt x="81433" y="30560"/>
                    <a:pt x="81433" y="38905"/>
                  </a:cubicBezTo>
                  <a:cubicBezTo>
                    <a:pt x="81433" y="39727"/>
                    <a:pt x="81448" y="40553"/>
                    <a:pt x="81476" y="41384"/>
                  </a:cubicBezTo>
                  <a:cubicBezTo>
                    <a:pt x="81846" y="51810"/>
                    <a:pt x="84049" y="62590"/>
                    <a:pt x="87366" y="73626"/>
                  </a:cubicBezTo>
                  <a:lnTo>
                    <a:pt x="87366" y="72641"/>
                  </a:lnTo>
                  <a:cubicBezTo>
                    <a:pt x="84202" y="61932"/>
                    <a:pt x="82114" y="51479"/>
                    <a:pt x="81756" y="41375"/>
                  </a:cubicBezTo>
                  <a:cubicBezTo>
                    <a:pt x="81724" y="40544"/>
                    <a:pt x="81712" y="39723"/>
                    <a:pt x="81712" y="38905"/>
                  </a:cubicBezTo>
                  <a:cubicBezTo>
                    <a:pt x="81712" y="30600"/>
                    <a:pt x="83225" y="22846"/>
                    <a:pt x="87086" y="16277"/>
                  </a:cubicBezTo>
                  <a:cubicBezTo>
                    <a:pt x="87177" y="16122"/>
                    <a:pt x="87271" y="15967"/>
                    <a:pt x="87366" y="15813"/>
                  </a:cubicBezTo>
                  <a:lnTo>
                    <a:pt x="87366" y="15269"/>
                  </a:lnTo>
                  <a:close/>
                  <a:moveTo>
                    <a:pt x="87366" y="4724"/>
                  </a:moveTo>
                  <a:cubicBezTo>
                    <a:pt x="85148" y="6875"/>
                    <a:pt x="83237" y="9252"/>
                    <a:pt x="81669" y="11845"/>
                  </a:cubicBezTo>
                  <a:cubicBezTo>
                    <a:pt x="77619" y="18534"/>
                    <a:pt x="76063" y="26464"/>
                    <a:pt x="76063" y="34942"/>
                  </a:cubicBezTo>
                  <a:cubicBezTo>
                    <a:pt x="76063" y="35764"/>
                    <a:pt x="76079" y="36595"/>
                    <a:pt x="76106" y="37425"/>
                  </a:cubicBezTo>
                  <a:cubicBezTo>
                    <a:pt x="76650" y="52778"/>
                    <a:pt x="81133" y="68921"/>
                    <a:pt x="87366" y="85523"/>
                  </a:cubicBezTo>
                  <a:lnTo>
                    <a:pt x="87366" y="84719"/>
                  </a:lnTo>
                  <a:cubicBezTo>
                    <a:pt x="81275" y="68373"/>
                    <a:pt x="76918" y="52495"/>
                    <a:pt x="76386" y="37417"/>
                  </a:cubicBezTo>
                  <a:cubicBezTo>
                    <a:pt x="76354" y="36586"/>
                    <a:pt x="76343" y="35760"/>
                    <a:pt x="76343" y="34942"/>
                  </a:cubicBezTo>
                  <a:cubicBezTo>
                    <a:pt x="76343" y="26509"/>
                    <a:pt x="77891" y="18640"/>
                    <a:pt x="81897" y="12022"/>
                  </a:cubicBezTo>
                  <a:cubicBezTo>
                    <a:pt x="83410" y="9522"/>
                    <a:pt x="85242" y="7224"/>
                    <a:pt x="87366" y="5135"/>
                  </a:cubicBezTo>
                  <a:lnTo>
                    <a:pt x="87366" y="4724"/>
                  </a:lnTo>
                  <a:close/>
                  <a:moveTo>
                    <a:pt x="81532" y="1323"/>
                  </a:moveTo>
                  <a:cubicBezTo>
                    <a:pt x="81500" y="1323"/>
                    <a:pt x="81467" y="1336"/>
                    <a:pt x="81440" y="1362"/>
                  </a:cubicBezTo>
                  <a:cubicBezTo>
                    <a:pt x="79542" y="3266"/>
                    <a:pt x="77879" y="5342"/>
                    <a:pt x="76480" y="7587"/>
                  </a:cubicBezTo>
                  <a:cubicBezTo>
                    <a:pt x="72285" y="14328"/>
                    <a:pt x="70693" y="22373"/>
                    <a:pt x="70693" y="30975"/>
                  </a:cubicBezTo>
                  <a:cubicBezTo>
                    <a:pt x="70693" y="31801"/>
                    <a:pt x="70709" y="32632"/>
                    <a:pt x="70736" y="33467"/>
                  </a:cubicBezTo>
                  <a:cubicBezTo>
                    <a:pt x="71422" y="52923"/>
                    <a:pt x="78383" y="73670"/>
                    <a:pt x="87366" y="95048"/>
                  </a:cubicBezTo>
                  <a:lnTo>
                    <a:pt x="87366" y="94315"/>
                  </a:lnTo>
                  <a:cubicBezTo>
                    <a:pt x="78509" y="73166"/>
                    <a:pt x="71690" y="52654"/>
                    <a:pt x="71016" y="33454"/>
                  </a:cubicBezTo>
                  <a:cubicBezTo>
                    <a:pt x="70985" y="32623"/>
                    <a:pt x="70973" y="31797"/>
                    <a:pt x="70973" y="30975"/>
                  </a:cubicBezTo>
                  <a:cubicBezTo>
                    <a:pt x="70973" y="22413"/>
                    <a:pt x="72553" y="14439"/>
                    <a:pt x="76709" y="7768"/>
                  </a:cubicBezTo>
                  <a:cubicBezTo>
                    <a:pt x="78096" y="5541"/>
                    <a:pt x="79739" y="3482"/>
                    <a:pt x="81626" y="1596"/>
                  </a:cubicBezTo>
                  <a:cubicBezTo>
                    <a:pt x="81685" y="1538"/>
                    <a:pt x="81689" y="1441"/>
                    <a:pt x="81637" y="1375"/>
                  </a:cubicBezTo>
                  <a:cubicBezTo>
                    <a:pt x="81610" y="1341"/>
                    <a:pt x="81571" y="1323"/>
                    <a:pt x="81532" y="1323"/>
                  </a:cubicBezTo>
                  <a:close/>
                  <a:moveTo>
                    <a:pt x="73788" y="0"/>
                  </a:moveTo>
                  <a:cubicBezTo>
                    <a:pt x="73751" y="0"/>
                    <a:pt x="73714" y="17"/>
                    <a:pt x="73687" y="50"/>
                  </a:cubicBezTo>
                  <a:cubicBezTo>
                    <a:pt x="72820" y="1101"/>
                    <a:pt x="72021" y="2192"/>
                    <a:pt x="71296" y="3328"/>
                  </a:cubicBezTo>
                  <a:cubicBezTo>
                    <a:pt x="66946" y="10122"/>
                    <a:pt x="65323" y="18278"/>
                    <a:pt x="65323" y="27008"/>
                  </a:cubicBezTo>
                  <a:cubicBezTo>
                    <a:pt x="65323" y="27834"/>
                    <a:pt x="65339" y="28669"/>
                    <a:pt x="65367" y="29508"/>
                  </a:cubicBezTo>
                  <a:cubicBezTo>
                    <a:pt x="66103" y="50551"/>
                    <a:pt x="74124" y="73140"/>
                    <a:pt x="84297" y="96422"/>
                  </a:cubicBezTo>
                  <a:cubicBezTo>
                    <a:pt x="85313" y="98751"/>
                    <a:pt x="86338" y="101088"/>
                    <a:pt x="87366" y="103425"/>
                  </a:cubicBezTo>
                  <a:lnTo>
                    <a:pt x="87366" y="102718"/>
                  </a:lnTo>
                  <a:cubicBezTo>
                    <a:pt x="86420" y="100571"/>
                    <a:pt x="85479" y="98424"/>
                    <a:pt x="84545" y="96286"/>
                  </a:cubicBezTo>
                  <a:cubicBezTo>
                    <a:pt x="74377" y="73016"/>
                    <a:pt x="66375" y="50458"/>
                    <a:pt x="65646" y="29495"/>
                  </a:cubicBezTo>
                  <a:cubicBezTo>
                    <a:pt x="65619" y="28660"/>
                    <a:pt x="65603" y="27830"/>
                    <a:pt x="65603" y="27008"/>
                  </a:cubicBezTo>
                  <a:cubicBezTo>
                    <a:pt x="65603" y="18318"/>
                    <a:pt x="67218" y="10233"/>
                    <a:pt x="71520" y="3509"/>
                  </a:cubicBezTo>
                  <a:cubicBezTo>
                    <a:pt x="72241" y="2382"/>
                    <a:pt x="73033" y="1300"/>
                    <a:pt x="73888" y="262"/>
                  </a:cubicBezTo>
                  <a:cubicBezTo>
                    <a:pt x="73943" y="200"/>
                    <a:pt x="73939" y="103"/>
                    <a:pt x="73880" y="41"/>
                  </a:cubicBezTo>
                  <a:cubicBezTo>
                    <a:pt x="73854" y="14"/>
                    <a:pt x="73821" y="0"/>
                    <a:pt x="73788" y="0"/>
                  </a:cubicBezTo>
                  <a:close/>
                  <a:moveTo>
                    <a:pt x="64895" y="1211"/>
                  </a:moveTo>
                  <a:cubicBezTo>
                    <a:pt x="64849" y="1211"/>
                    <a:pt x="64804" y="1236"/>
                    <a:pt x="64776" y="1282"/>
                  </a:cubicBezTo>
                  <a:cubicBezTo>
                    <a:pt x="61281" y="7666"/>
                    <a:pt x="59953" y="15115"/>
                    <a:pt x="59953" y="23036"/>
                  </a:cubicBezTo>
                  <a:cubicBezTo>
                    <a:pt x="59953" y="23871"/>
                    <a:pt x="59969" y="24706"/>
                    <a:pt x="59997" y="25550"/>
                  </a:cubicBezTo>
                  <a:cubicBezTo>
                    <a:pt x="60734" y="46707"/>
                    <a:pt x="68778" y="69460"/>
                    <a:pt x="79152" y="92937"/>
                  </a:cubicBezTo>
                  <a:cubicBezTo>
                    <a:pt x="81878" y="99104"/>
                    <a:pt x="84691" y="105325"/>
                    <a:pt x="87366" y="111545"/>
                  </a:cubicBezTo>
                  <a:lnTo>
                    <a:pt x="87366" y="110829"/>
                  </a:lnTo>
                  <a:cubicBezTo>
                    <a:pt x="84766" y="104799"/>
                    <a:pt x="82043" y="98773"/>
                    <a:pt x="79400" y="92800"/>
                  </a:cubicBezTo>
                  <a:cubicBezTo>
                    <a:pt x="69030" y="69336"/>
                    <a:pt x="61005" y="46615"/>
                    <a:pt x="60277" y="25537"/>
                  </a:cubicBezTo>
                  <a:cubicBezTo>
                    <a:pt x="60249" y="24697"/>
                    <a:pt x="60233" y="23867"/>
                    <a:pt x="60233" y="23036"/>
                  </a:cubicBezTo>
                  <a:cubicBezTo>
                    <a:pt x="60233" y="15155"/>
                    <a:pt x="61553" y="7763"/>
                    <a:pt x="65016" y="1446"/>
                  </a:cubicBezTo>
                  <a:cubicBezTo>
                    <a:pt x="65055" y="1375"/>
                    <a:pt x="65036" y="1278"/>
                    <a:pt x="64969" y="1234"/>
                  </a:cubicBezTo>
                  <a:cubicBezTo>
                    <a:pt x="64945" y="1218"/>
                    <a:pt x="64920" y="1211"/>
                    <a:pt x="64895" y="1211"/>
                  </a:cubicBezTo>
                  <a:close/>
                  <a:moveTo>
                    <a:pt x="142" y="100334"/>
                  </a:moveTo>
                  <a:cubicBezTo>
                    <a:pt x="128" y="100334"/>
                    <a:pt x="115" y="100336"/>
                    <a:pt x="102" y="100341"/>
                  </a:cubicBezTo>
                  <a:cubicBezTo>
                    <a:pt x="27" y="100363"/>
                    <a:pt x="-16" y="100452"/>
                    <a:pt x="7" y="100531"/>
                  </a:cubicBezTo>
                  <a:cubicBezTo>
                    <a:pt x="1087" y="104653"/>
                    <a:pt x="1800" y="108651"/>
                    <a:pt x="2076" y="112468"/>
                  </a:cubicBezTo>
                  <a:cubicBezTo>
                    <a:pt x="2083" y="112550"/>
                    <a:pt x="2146" y="112610"/>
                    <a:pt x="2221" y="112610"/>
                  </a:cubicBezTo>
                  <a:cubicBezTo>
                    <a:pt x="2224" y="112610"/>
                    <a:pt x="2227" y="112610"/>
                    <a:pt x="2229" y="112610"/>
                  </a:cubicBezTo>
                  <a:cubicBezTo>
                    <a:pt x="2304" y="112601"/>
                    <a:pt x="2359" y="112526"/>
                    <a:pt x="2355" y="112442"/>
                  </a:cubicBezTo>
                  <a:cubicBezTo>
                    <a:pt x="2076" y="108603"/>
                    <a:pt x="1359" y="104582"/>
                    <a:pt x="275" y="100447"/>
                  </a:cubicBezTo>
                  <a:cubicBezTo>
                    <a:pt x="256" y="100379"/>
                    <a:pt x="200" y="100334"/>
                    <a:pt x="142" y="100334"/>
                  </a:cubicBezTo>
                  <a:close/>
                  <a:moveTo>
                    <a:pt x="56558" y="4491"/>
                  </a:moveTo>
                  <a:cubicBezTo>
                    <a:pt x="56501" y="4491"/>
                    <a:pt x="56446" y="4532"/>
                    <a:pt x="56427" y="4596"/>
                  </a:cubicBezTo>
                  <a:cubicBezTo>
                    <a:pt x="55123" y="9124"/>
                    <a:pt x="54584" y="14001"/>
                    <a:pt x="54584" y="19069"/>
                  </a:cubicBezTo>
                  <a:cubicBezTo>
                    <a:pt x="54584" y="19904"/>
                    <a:pt x="54599" y="20743"/>
                    <a:pt x="54627" y="21591"/>
                  </a:cubicBezTo>
                  <a:cubicBezTo>
                    <a:pt x="55364" y="42864"/>
                    <a:pt x="63428" y="65780"/>
                    <a:pt x="74010" y="89447"/>
                  </a:cubicBezTo>
                  <a:cubicBezTo>
                    <a:pt x="78139" y="98680"/>
                    <a:pt x="82481" y="108024"/>
                    <a:pt x="86298" y="117337"/>
                  </a:cubicBezTo>
                  <a:cubicBezTo>
                    <a:pt x="86661" y="118221"/>
                    <a:pt x="87019" y="119104"/>
                    <a:pt x="87366" y="119988"/>
                  </a:cubicBezTo>
                  <a:lnTo>
                    <a:pt x="87366" y="119219"/>
                  </a:lnTo>
                  <a:cubicBezTo>
                    <a:pt x="87098" y="118548"/>
                    <a:pt x="86826" y="117876"/>
                    <a:pt x="86550" y="117204"/>
                  </a:cubicBezTo>
                  <a:cubicBezTo>
                    <a:pt x="82729" y="107887"/>
                    <a:pt x="78383" y="98539"/>
                    <a:pt x="74258" y="89310"/>
                  </a:cubicBezTo>
                  <a:cubicBezTo>
                    <a:pt x="63684" y="65652"/>
                    <a:pt x="55636" y="42771"/>
                    <a:pt x="54907" y="21578"/>
                  </a:cubicBezTo>
                  <a:cubicBezTo>
                    <a:pt x="54879" y="20739"/>
                    <a:pt x="54863" y="19899"/>
                    <a:pt x="54863" y="19069"/>
                  </a:cubicBezTo>
                  <a:cubicBezTo>
                    <a:pt x="54863" y="14028"/>
                    <a:pt x="55399" y="9181"/>
                    <a:pt x="56691" y="4693"/>
                  </a:cubicBezTo>
                  <a:cubicBezTo>
                    <a:pt x="56715" y="4609"/>
                    <a:pt x="56676" y="4525"/>
                    <a:pt x="56601" y="4498"/>
                  </a:cubicBezTo>
                  <a:cubicBezTo>
                    <a:pt x="56587" y="4493"/>
                    <a:pt x="56572" y="4491"/>
                    <a:pt x="56558" y="4491"/>
                  </a:cubicBezTo>
                  <a:close/>
                  <a:moveTo>
                    <a:pt x="358" y="91762"/>
                  </a:moveTo>
                  <a:cubicBezTo>
                    <a:pt x="339" y="91762"/>
                    <a:pt x="321" y="91766"/>
                    <a:pt x="303" y="91775"/>
                  </a:cubicBezTo>
                  <a:cubicBezTo>
                    <a:pt x="232" y="91810"/>
                    <a:pt x="200" y="91903"/>
                    <a:pt x="232" y="91982"/>
                  </a:cubicBezTo>
                  <a:cubicBezTo>
                    <a:pt x="3844" y="101282"/>
                    <a:pt x="5996" y="110295"/>
                    <a:pt x="5996" y="118344"/>
                  </a:cubicBezTo>
                  <a:cubicBezTo>
                    <a:pt x="5996" y="118932"/>
                    <a:pt x="5984" y="119515"/>
                    <a:pt x="5960" y="120094"/>
                  </a:cubicBezTo>
                  <a:lnTo>
                    <a:pt x="6240" y="120094"/>
                  </a:lnTo>
                  <a:cubicBezTo>
                    <a:pt x="6259" y="119515"/>
                    <a:pt x="6271" y="118932"/>
                    <a:pt x="6271" y="118344"/>
                  </a:cubicBezTo>
                  <a:cubicBezTo>
                    <a:pt x="6271" y="110233"/>
                    <a:pt x="4108" y="101185"/>
                    <a:pt x="488" y="91854"/>
                  </a:cubicBezTo>
                  <a:cubicBezTo>
                    <a:pt x="464" y="91798"/>
                    <a:pt x="412" y="91762"/>
                    <a:pt x="358" y="91762"/>
                  </a:cubicBezTo>
                  <a:close/>
                  <a:moveTo>
                    <a:pt x="1070" y="86752"/>
                  </a:moveTo>
                  <a:cubicBezTo>
                    <a:pt x="1049" y="86752"/>
                    <a:pt x="1028" y="86757"/>
                    <a:pt x="1008" y="86769"/>
                  </a:cubicBezTo>
                  <a:cubicBezTo>
                    <a:pt x="937" y="86809"/>
                    <a:pt x="909" y="86902"/>
                    <a:pt x="945" y="86977"/>
                  </a:cubicBezTo>
                  <a:cubicBezTo>
                    <a:pt x="6224" y="98614"/>
                    <a:pt x="9608" y="110074"/>
                    <a:pt x="9754" y="120094"/>
                  </a:cubicBezTo>
                  <a:lnTo>
                    <a:pt x="10034" y="120094"/>
                  </a:lnTo>
                  <a:cubicBezTo>
                    <a:pt x="9884" y="109999"/>
                    <a:pt x="6484" y="98503"/>
                    <a:pt x="1193" y="86836"/>
                  </a:cubicBezTo>
                  <a:cubicBezTo>
                    <a:pt x="1168" y="86783"/>
                    <a:pt x="1120" y="86752"/>
                    <a:pt x="1070" y="86752"/>
                  </a:cubicBezTo>
                  <a:close/>
                  <a:moveTo>
                    <a:pt x="1910" y="82717"/>
                  </a:moveTo>
                  <a:cubicBezTo>
                    <a:pt x="1887" y="82717"/>
                    <a:pt x="1864" y="82723"/>
                    <a:pt x="1843" y="82736"/>
                  </a:cubicBezTo>
                  <a:cubicBezTo>
                    <a:pt x="1776" y="82780"/>
                    <a:pt x="1752" y="82873"/>
                    <a:pt x="1788" y="82948"/>
                  </a:cubicBezTo>
                  <a:cubicBezTo>
                    <a:pt x="2879" y="85161"/>
                    <a:pt x="3915" y="87361"/>
                    <a:pt x="4892" y="89548"/>
                  </a:cubicBezTo>
                  <a:cubicBezTo>
                    <a:pt x="9655" y="100200"/>
                    <a:pt x="12855" y="110710"/>
                    <a:pt x="13442" y="120094"/>
                  </a:cubicBezTo>
                  <a:lnTo>
                    <a:pt x="13721" y="120094"/>
                  </a:lnTo>
                  <a:cubicBezTo>
                    <a:pt x="13130" y="110639"/>
                    <a:pt x="9919" y="100094"/>
                    <a:pt x="5141" y="89407"/>
                  </a:cubicBezTo>
                  <a:cubicBezTo>
                    <a:pt x="4164" y="87220"/>
                    <a:pt x="3123" y="85015"/>
                    <a:pt x="2032" y="82798"/>
                  </a:cubicBezTo>
                  <a:cubicBezTo>
                    <a:pt x="2008" y="82746"/>
                    <a:pt x="1959" y="82717"/>
                    <a:pt x="1910" y="82717"/>
                  </a:cubicBezTo>
                  <a:close/>
                  <a:moveTo>
                    <a:pt x="2842" y="79133"/>
                  </a:moveTo>
                  <a:cubicBezTo>
                    <a:pt x="2819" y="79133"/>
                    <a:pt x="2795" y="79140"/>
                    <a:pt x="2773" y="79153"/>
                  </a:cubicBezTo>
                  <a:cubicBezTo>
                    <a:pt x="2706" y="79197"/>
                    <a:pt x="2682" y="79294"/>
                    <a:pt x="2722" y="79369"/>
                  </a:cubicBezTo>
                  <a:cubicBezTo>
                    <a:pt x="5050" y="83867"/>
                    <a:pt x="7205" y="88324"/>
                    <a:pt x="9116" y="92720"/>
                  </a:cubicBezTo>
                  <a:cubicBezTo>
                    <a:pt x="13245" y="102206"/>
                    <a:pt x="16128" y="111558"/>
                    <a:pt x="17031" y="120094"/>
                  </a:cubicBezTo>
                  <a:lnTo>
                    <a:pt x="17310" y="120094"/>
                  </a:lnTo>
                  <a:cubicBezTo>
                    <a:pt x="16408" y="111501"/>
                    <a:pt x="13509" y="102104"/>
                    <a:pt x="9368" y="92583"/>
                  </a:cubicBezTo>
                  <a:cubicBezTo>
                    <a:pt x="7453" y="88183"/>
                    <a:pt x="5294" y="83716"/>
                    <a:pt x="2962" y="79210"/>
                  </a:cubicBezTo>
                  <a:cubicBezTo>
                    <a:pt x="2936" y="79160"/>
                    <a:pt x="2890" y="79133"/>
                    <a:pt x="2842" y="79133"/>
                  </a:cubicBezTo>
                  <a:close/>
                  <a:moveTo>
                    <a:pt x="3851" y="75803"/>
                  </a:moveTo>
                  <a:cubicBezTo>
                    <a:pt x="3826" y="75803"/>
                    <a:pt x="3801" y="75811"/>
                    <a:pt x="3777" y="75826"/>
                  </a:cubicBezTo>
                  <a:cubicBezTo>
                    <a:pt x="3711" y="75870"/>
                    <a:pt x="3691" y="75967"/>
                    <a:pt x="3730" y="76038"/>
                  </a:cubicBezTo>
                  <a:cubicBezTo>
                    <a:pt x="7323" y="82758"/>
                    <a:pt x="10593" y="89402"/>
                    <a:pt x="13339" y="95892"/>
                  </a:cubicBezTo>
                  <a:cubicBezTo>
                    <a:pt x="16869" y="104233"/>
                    <a:pt x="19430" y="112455"/>
                    <a:pt x="20525" y="120094"/>
                  </a:cubicBezTo>
                  <a:lnTo>
                    <a:pt x="20805" y="120094"/>
                  </a:lnTo>
                  <a:cubicBezTo>
                    <a:pt x="19710" y="112402"/>
                    <a:pt x="17133" y="104136"/>
                    <a:pt x="13591" y="95760"/>
                  </a:cubicBezTo>
                  <a:cubicBezTo>
                    <a:pt x="10841" y="89257"/>
                    <a:pt x="7564" y="82603"/>
                    <a:pt x="3971" y="75879"/>
                  </a:cubicBezTo>
                  <a:cubicBezTo>
                    <a:pt x="3945" y="75830"/>
                    <a:pt x="3899" y="75803"/>
                    <a:pt x="3851" y="75803"/>
                  </a:cubicBezTo>
                  <a:close/>
                  <a:moveTo>
                    <a:pt x="4931" y="72631"/>
                  </a:moveTo>
                  <a:cubicBezTo>
                    <a:pt x="4906" y="72631"/>
                    <a:pt x="4880" y="72639"/>
                    <a:pt x="4857" y="72654"/>
                  </a:cubicBezTo>
                  <a:cubicBezTo>
                    <a:pt x="4794" y="72698"/>
                    <a:pt x="4774" y="72795"/>
                    <a:pt x="4814" y="72870"/>
                  </a:cubicBezTo>
                  <a:lnTo>
                    <a:pt x="4814" y="72866"/>
                  </a:lnTo>
                  <a:cubicBezTo>
                    <a:pt x="9667" y="81759"/>
                    <a:pt x="14068" y="90551"/>
                    <a:pt x="17566" y="99069"/>
                  </a:cubicBezTo>
                  <a:cubicBezTo>
                    <a:pt x="20521" y="106274"/>
                    <a:pt x="22763" y="113383"/>
                    <a:pt x="23953" y="120094"/>
                  </a:cubicBezTo>
                  <a:lnTo>
                    <a:pt x="24232" y="120094"/>
                  </a:lnTo>
                  <a:cubicBezTo>
                    <a:pt x="23043" y="113334"/>
                    <a:pt x="20789" y="106182"/>
                    <a:pt x="17819" y="98936"/>
                  </a:cubicBezTo>
                  <a:cubicBezTo>
                    <a:pt x="14316" y="90405"/>
                    <a:pt x="9908" y="81605"/>
                    <a:pt x="5050" y="72707"/>
                  </a:cubicBezTo>
                  <a:cubicBezTo>
                    <a:pt x="5024" y="72658"/>
                    <a:pt x="4978" y="72631"/>
                    <a:pt x="4931" y="72631"/>
                  </a:cubicBezTo>
                  <a:close/>
                  <a:moveTo>
                    <a:pt x="6085" y="69552"/>
                  </a:moveTo>
                  <a:cubicBezTo>
                    <a:pt x="6060" y="69552"/>
                    <a:pt x="6034" y="69559"/>
                    <a:pt x="6011" y="69575"/>
                  </a:cubicBezTo>
                  <a:cubicBezTo>
                    <a:pt x="5948" y="69623"/>
                    <a:pt x="5929" y="69716"/>
                    <a:pt x="5968" y="69791"/>
                  </a:cubicBezTo>
                  <a:cubicBezTo>
                    <a:pt x="12074" y="80823"/>
                    <a:pt x="17614" y="91748"/>
                    <a:pt x="21790" y="102241"/>
                  </a:cubicBezTo>
                  <a:cubicBezTo>
                    <a:pt x="24209" y="108329"/>
                    <a:pt x="26119" y="114342"/>
                    <a:pt x="27313" y="120094"/>
                  </a:cubicBezTo>
                  <a:lnTo>
                    <a:pt x="27601" y="120094"/>
                  </a:lnTo>
                  <a:cubicBezTo>
                    <a:pt x="26399" y="114293"/>
                    <a:pt x="24481" y="108240"/>
                    <a:pt x="22042" y="102113"/>
                  </a:cubicBezTo>
                  <a:cubicBezTo>
                    <a:pt x="17862" y="91603"/>
                    <a:pt x="12315" y="80664"/>
                    <a:pt x="6204" y="69628"/>
                  </a:cubicBezTo>
                  <a:cubicBezTo>
                    <a:pt x="6179" y="69579"/>
                    <a:pt x="6132" y="69552"/>
                    <a:pt x="6085" y="69552"/>
                  </a:cubicBezTo>
                  <a:close/>
                  <a:moveTo>
                    <a:pt x="7312" y="66540"/>
                  </a:moveTo>
                  <a:cubicBezTo>
                    <a:pt x="7287" y="66540"/>
                    <a:pt x="7261" y="66549"/>
                    <a:pt x="7237" y="66566"/>
                  </a:cubicBezTo>
                  <a:cubicBezTo>
                    <a:pt x="7173" y="66610"/>
                    <a:pt x="7154" y="66707"/>
                    <a:pt x="7193" y="66778"/>
                  </a:cubicBezTo>
                  <a:cubicBezTo>
                    <a:pt x="14529" y="79913"/>
                    <a:pt x="21226" y="92990"/>
                    <a:pt x="26013" y="105413"/>
                  </a:cubicBezTo>
                  <a:cubicBezTo>
                    <a:pt x="27932" y="110396"/>
                    <a:pt x="29504" y="115322"/>
                    <a:pt x="30622" y="120094"/>
                  </a:cubicBezTo>
                  <a:lnTo>
                    <a:pt x="30914" y="120094"/>
                  </a:lnTo>
                  <a:cubicBezTo>
                    <a:pt x="29787" y="115278"/>
                    <a:pt x="28200" y="110312"/>
                    <a:pt x="26269" y="105289"/>
                  </a:cubicBezTo>
                  <a:cubicBezTo>
                    <a:pt x="21475" y="92840"/>
                    <a:pt x="14769" y="79754"/>
                    <a:pt x="7430" y="66615"/>
                  </a:cubicBezTo>
                  <a:cubicBezTo>
                    <a:pt x="7402" y="66567"/>
                    <a:pt x="7358" y="66540"/>
                    <a:pt x="7312" y="66540"/>
                  </a:cubicBezTo>
                  <a:close/>
                  <a:moveTo>
                    <a:pt x="8602" y="63574"/>
                  </a:moveTo>
                  <a:cubicBezTo>
                    <a:pt x="8578" y="63574"/>
                    <a:pt x="8552" y="63582"/>
                    <a:pt x="8529" y="63597"/>
                  </a:cubicBezTo>
                  <a:cubicBezTo>
                    <a:pt x="8466" y="63646"/>
                    <a:pt x="8446" y="63739"/>
                    <a:pt x="8485" y="63814"/>
                  </a:cubicBezTo>
                  <a:cubicBezTo>
                    <a:pt x="17027" y="79007"/>
                    <a:pt x="24902" y="94253"/>
                    <a:pt x="30236" y="108589"/>
                  </a:cubicBezTo>
                  <a:cubicBezTo>
                    <a:pt x="31682" y="112473"/>
                    <a:pt x="32919" y="116325"/>
                    <a:pt x="33892" y="120094"/>
                  </a:cubicBezTo>
                  <a:lnTo>
                    <a:pt x="34184" y="120094"/>
                  </a:lnTo>
                  <a:cubicBezTo>
                    <a:pt x="33203" y="116286"/>
                    <a:pt x="31954" y="112393"/>
                    <a:pt x="30492" y="108466"/>
                  </a:cubicBezTo>
                  <a:cubicBezTo>
                    <a:pt x="25150" y="94107"/>
                    <a:pt x="17267" y="78848"/>
                    <a:pt x="8722" y="63646"/>
                  </a:cubicBezTo>
                  <a:cubicBezTo>
                    <a:pt x="8694" y="63600"/>
                    <a:pt x="8649" y="63574"/>
                    <a:pt x="8602" y="63574"/>
                  </a:cubicBezTo>
                  <a:close/>
                  <a:moveTo>
                    <a:pt x="9958" y="60645"/>
                  </a:moveTo>
                  <a:cubicBezTo>
                    <a:pt x="9933" y="60645"/>
                    <a:pt x="9907" y="60653"/>
                    <a:pt x="9884" y="60668"/>
                  </a:cubicBezTo>
                  <a:cubicBezTo>
                    <a:pt x="9821" y="60717"/>
                    <a:pt x="9801" y="60814"/>
                    <a:pt x="9841" y="60885"/>
                  </a:cubicBezTo>
                  <a:cubicBezTo>
                    <a:pt x="10956" y="62877"/>
                    <a:pt x="12071" y="64870"/>
                    <a:pt x="13182" y="66862"/>
                  </a:cubicBezTo>
                  <a:lnTo>
                    <a:pt x="13182" y="66858"/>
                  </a:lnTo>
                  <a:cubicBezTo>
                    <a:pt x="21620" y="82104"/>
                    <a:pt x="29311" y="97412"/>
                    <a:pt x="34460" y="111762"/>
                  </a:cubicBezTo>
                  <a:cubicBezTo>
                    <a:pt x="35464" y="114563"/>
                    <a:pt x="36363" y="117350"/>
                    <a:pt x="37131" y="120094"/>
                  </a:cubicBezTo>
                  <a:lnTo>
                    <a:pt x="37422" y="120094"/>
                  </a:lnTo>
                  <a:cubicBezTo>
                    <a:pt x="36646" y="117310"/>
                    <a:pt x="35736" y="114487"/>
                    <a:pt x="34716" y="111642"/>
                  </a:cubicBezTo>
                  <a:cubicBezTo>
                    <a:pt x="29559" y="97271"/>
                    <a:pt x="21861" y="81949"/>
                    <a:pt x="13418" y="66694"/>
                  </a:cubicBezTo>
                  <a:cubicBezTo>
                    <a:pt x="12307" y="64702"/>
                    <a:pt x="11192" y="62709"/>
                    <a:pt x="10077" y="60717"/>
                  </a:cubicBezTo>
                  <a:cubicBezTo>
                    <a:pt x="10049" y="60671"/>
                    <a:pt x="10004" y="60645"/>
                    <a:pt x="9958" y="60645"/>
                  </a:cubicBezTo>
                  <a:close/>
                  <a:moveTo>
                    <a:pt x="11402" y="57694"/>
                  </a:moveTo>
                  <a:cubicBezTo>
                    <a:pt x="11377" y="57694"/>
                    <a:pt x="11352" y="57701"/>
                    <a:pt x="11330" y="57717"/>
                  </a:cubicBezTo>
                  <a:cubicBezTo>
                    <a:pt x="11263" y="57761"/>
                    <a:pt x="11243" y="57858"/>
                    <a:pt x="11283" y="57929"/>
                  </a:cubicBezTo>
                  <a:cubicBezTo>
                    <a:pt x="13536" y="62024"/>
                    <a:pt x="15809" y="66129"/>
                    <a:pt x="18055" y="70224"/>
                  </a:cubicBezTo>
                  <a:cubicBezTo>
                    <a:pt x="26324" y="85417"/>
                    <a:pt x="33758" y="100673"/>
                    <a:pt x="38683" y="114934"/>
                  </a:cubicBezTo>
                  <a:cubicBezTo>
                    <a:pt x="39282" y="116661"/>
                    <a:pt x="39837" y="118384"/>
                    <a:pt x="40346" y="120094"/>
                  </a:cubicBezTo>
                  <a:lnTo>
                    <a:pt x="40641" y="120094"/>
                  </a:lnTo>
                  <a:cubicBezTo>
                    <a:pt x="40121" y="118349"/>
                    <a:pt x="39554" y="116586"/>
                    <a:pt x="38943" y="114819"/>
                  </a:cubicBezTo>
                  <a:cubicBezTo>
                    <a:pt x="34007" y="100531"/>
                    <a:pt x="26569" y="85263"/>
                    <a:pt x="18295" y="70061"/>
                  </a:cubicBezTo>
                  <a:lnTo>
                    <a:pt x="18291" y="70061"/>
                  </a:lnTo>
                  <a:cubicBezTo>
                    <a:pt x="16046" y="65965"/>
                    <a:pt x="13769" y="61861"/>
                    <a:pt x="11519" y="57766"/>
                  </a:cubicBezTo>
                  <a:cubicBezTo>
                    <a:pt x="11493" y="57720"/>
                    <a:pt x="11448" y="57694"/>
                    <a:pt x="11402" y="57694"/>
                  </a:cubicBezTo>
                  <a:close/>
                  <a:moveTo>
                    <a:pt x="12941" y="54691"/>
                  </a:moveTo>
                  <a:cubicBezTo>
                    <a:pt x="12917" y="54691"/>
                    <a:pt x="12893" y="54698"/>
                    <a:pt x="12870" y="54713"/>
                  </a:cubicBezTo>
                  <a:cubicBezTo>
                    <a:pt x="12807" y="54757"/>
                    <a:pt x="12784" y="54854"/>
                    <a:pt x="12823" y="54929"/>
                  </a:cubicBezTo>
                  <a:cubicBezTo>
                    <a:pt x="16144" y="61132"/>
                    <a:pt x="19576" y="67366"/>
                    <a:pt x="22932" y="73591"/>
                  </a:cubicBezTo>
                  <a:cubicBezTo>
                    <a:pt x="31028" y="88731"/>
                    <a:pt x="38202" y="103933"/>
                    <a:pt x="42906" y="118106"/>
                  </a:cubicBezTo>
                  <a:cubicBezTo>
                    <a:pt x="43127" y="118768"/>
                    <a:pt x="43344" y="119431"/>
                    <a:pt x="43549" y="120094"/>
                  </a:cubicBezTo>
                  <a:lnTo>
                    <a:pt x="43844" y="120094"/>
                  </a:lnTo>
                  <a:cubicBezTo>
                    <a:pt x="43627" y="119396"/>
                    <a:pt x="43399" y="118698"/>
                    <a:pt x="43166" y="118000"/>
                  </a:cubicBezTo>
                  <a:cubicBezTo>
                    <a:pt x="38455" y="103796"/>
                    <a:pt x="31273" y="88581"/>
                    <a:pt x="23169" y="73432"/>
                  </a:cubicBezTo>
                  <a:cubicBezTo>
                    <a:pt x="19812" y="67202"/>
                    <a:pt x="16381" y="60969"/>
                    <a:pt x="13063" y="54766"/>
                  </a:cubicBezTo>
                  <a:cubicBezTo>
                    <a:pt x="13037" y="54719"/>
                    <a:pt x="12990" y="54691"/>
                    <a:pt x="12941" y="54691"/>
                  </a:cubicBezTo>
                  <a:close/>
                  <a:moveTo>
                    <a:pt x="14596" y="51616"/>
                  </a:moveTo>
                  <a:cubicBezTo>
                    <a:pt x="14573" y="51616"/>
                    <a:pt x="14550" y="51623"/>
                    <a:pt x="14529" y="51638"/>
                  </a:cubicBezTo>
                  <a:cubicBezTo>
                    <a:pt x="14462" y="51678"/>
                    <a:pt x="14438" y="51775"/>
                    <a:pt x="14478" y="51850"/>
                  </a:cubicBezTo>
                  <a:cubicBezTo>
                    <a:pt x="18768" y="60164"/>
                    <a:pt x="23362" y="68572"/>
                    <a:pt x="27806" y="76957"/>
                  </a:cubicBezTo>
                  <a:cubicBezTo>
                    <a:pt x="35512" y="91620"/>
                    <a:pt x="42260" y="106345"/>
                    <a:pt x="46748" y="120094"/>
                  </a:cubicBezTo>
                  <a:lnTo>
                    <a:pt x="47043" y="120094"/>
                  </a:lnTo>
                  <a:cubicBezTo>
                    <a:pt x="42548" y="106283"/>
                    <a:pt x="35776" y="91510"/>
                    <a:pt x="28046" y="76798"/>
                  </a:cubicBezTo>
                  <a:cubicBezTo>
                    <a:pt x="23598" y="68413"/>
                    <a:pt x="19004" y="60005"/>
                    <a:pt x="14718" y="51695"/>
                  </a:cubicBezTo>
                  <a:cubicBezTo>
                    <a:pt x="14692" y="51645"/>
                    <a:pt x="14644" y="51616"/>
                    <a:pt x="14596" y="51616"/>
                  </a:cubicBezTo>
                  <a:close/>
                  <a:moveTo>
                    <a:pt x="16379" y="48440"/>
                  </a:moveTo>
                  <a:cubicBezTo>
                    <a:pt x="16355" y="48440"/>
                    <a:pt x="16331" y="48447"/>
                    <a:pt x="16310" y="48461"/>
                  </a:cubicBezTo>
                  <a:cubicBezTo>
                    <a:pt x="16243" y="48501"/>
                    <a:pt x="16219" y="48594"/>
                    <a:pt x="16254" y="48669"/>
                  </a:cubicBezTo>
                  <a:cubicBezTo>
                    <a:pt x="16648" y="49473"/>
                    <a:pt x="17042" y="50273"/>
                    <a:pt x="17444" y="51077"/>
                  </a:cubicBezTo>
                  <a:cubicBezTo>
                    <a:pt x="22266" y="60734"/>
                    <a:pt x="27605" y="70533"/>
                    <a:pt x="32679" y="80319"/>
                  </a:cubicBezTo>
                  <a:cubicBezTo>
                    <a:pt x="39664" y="93789"/>
                    <a:pt x="45719" y="107339"/>
                    <a:pt x="49966" y="120094"/>
                  </a:cubicBezTo>
                  <a:lnTo>
                    <a:pt x="50262" y="120094"/>
                  </a:lnTo>
                  <a:cubicBezTo>
                    <a:pt x="46007" y="107282"/>
                    <a:pt x="39928" y="93683"/>
                    <a:pt x="32919" y="80164"/>
                  </a:cubicBezTo>
                  <a:cubicBezTo>
                    <a:pt x="27845" y="70374"/>
                    <a:pt x="22507" y="60575"/>
                    <a:pt x="17685" y="50922"/>
                  </a:cubicBezTo>
                  <a:cubicBezTo>
                    <a:pt x="17287" y="50122"/>
                    <a:pt x="16893" y="49318"/>
                    <a:pt x="16499" y="48523"/>
                  </a:cubicBezTo>
                  <a:cubicBezTo>
                    <a:pt x="16475" y="48470"/>
                    <a:pt x="16428" y="48440"/>
                    <a:pt x="16379" y="48440"/>
                  </a:cubicBezTo>
                  <a:close/>
                  <a:moveTo>
                    <a:pt x="18321" y="45110"/>
                  </a:moveTo>
                  <a:cubicBezTo>
                    <a:pt x="18300" y="45110"/>
                    <a:pt x="18279" y="45115"/>
                    <a:pt x="18260" y="45126"/>
                  </a:cubicBezTo>
                  <a:cubicBezTo>
                    <a:pt x="18189" y="45166"/>
                    <a:pt x="18161" y="45263"/>
                    <a:pt x="18197" y="45338"/>
                  </a:cubicBezTo>
                  <a:cubicBezTo>
                    <a:pt x="19595" y="48395"/>
                    <a:pt x="21057" y="51474"/>
                    <a:pt x="22586" y="54563"/>
                  </a:cubicBezTo>
                  <a:cubicBezTo>
                    <a:pt x="27345" y="64185"/>
                    <a:pt x="32596" y="73944"/>
                    <a:pt x="37556" y="83686"/>
                  </a:cubicBezTo>
                  <a:cubicBezTo>
                    <a:pt x="43816" y="95985"/>
                    <a:pt x="49238" y="108351"/>
                    <a:pt x="53209" y="120094"/>
                  </a:cubicBezTo>
                  <a:lnTo>
                    <a:pt x="53508" y="120094"/>
                  </a:lnTo>
                  <a:cubicBezTo>
                    <a:pt x="49525" y="108298"/>
                    <a:pt x="44080" y="95879"/>
                    <a:pt x="37797" y="83531"/>
                  </a:cubicBezTo>
                  <a:cubicBezTo>
                    <a:pt x="32833" y="73785"/>
                    <a:pt x="27585" y="64026"/>
                    <a:pt x="22830" y="54412"/>
                  </a:cubicBezTo>
                  <a:cubicBezTo>
                    <a:pt x="21301" y="51324"/>
                    <a:pt x="19840" y="48254"/>
                    <a:pt x="18445" y="45196"/>
                  </a:cubicBezTo>
                  <a:cubicBezTo>
                    <a:pt x="18420" y="45140"/>
                    <a:pt x="18371" y="45110"/>
                    <a:pt x="18321" y="45110"/>
                  </a:cubicBezTo>
                  <a:close/>
                  <a:moveTo>
                    <a:pt x="20447" y="41612"/>
                  </a:moveTo>
                  <a:cubicBezTo>
                    <a:pt x="20427" y="41612"/>
                    <a:pt x="20407" y="41617"/>
                    <a:pt x="20387" y="41627"/>
                  </a:cubicBezTo>
                  <a:cubicBezTo>
                    <a:pt x="20320" y="41667"/>
                    <a:pt x="20289" y="41759"/>
                    <a:pt x="20320" y="41834"/>
                  </a:cubicBezTo>
                  <a:cubicBezTo>
                    <a:pt x="22578" y="47189"/>
                    <a:pt x="25056" y="52597"/>
                    <a:pt x="27731" y="58053"/>
                  </a:cubicBezTo>
                  <a:cubicBezTo>
                    <a:pt x="32427" y="67635"/>
                    <a:pt x="37584" y="77350"/>
                    <a:pt x="42430" y="87052"/>
                  </a:cubicBezTo>
                  <a:cubicBezTo>
                    <a:pt x="47993" y="98190"/>
                    <a:pt x="52811" y="109376"/>
                    <a:pt x="56483" y="120094"/>
                  </a:cubicBezTo>
                  <a:lnTo>
                    <a:pt x="56782" y="120094"/>
                  </a:lnTo>
                  <a:cubicBezTo>
                    <a:pt x="53098" y="109323"/>
                    <a:pt x="48260" y="98084"/>
                    <a:pt x="42670" y="86897"/>
                  </a:cubicBezTo>
                  <a:cubicBezTo>
                    <a:pt x="37824" y="77196"/>
                    <a:pt x="32667" y="67476"/>
                    <a:pt x="27971" y="57902"/>
                  </a:cubicBezTo>
                  <a:cubicBezTo>
                    <a:pt x="25300" y="52451"/>
                    <a:pt x="22826" y="47048"/>
                    <a:pt x="20572" y="41702"/>
                  </a:cubicBezTo>
                  <a:cubicBezTo>
                    <a:pt x="20550" y="41644"/>
                    <a:pt x="20500" y="41612"/>
                    <a:pt x="20447" y="41612"/>
                  </a:cubicBezTo>
                  <a:close/>
                  <a:moveTo>
                    <a:pt x="22780" y="37949"/>
                  </a:moveTo>
                  <a:cubicBezTo>
                    <a:pt x="22763" y="37949"/>
                    <a:pt x="22745" y="37952"/>
                    <a:pt x="22727" y="37960"/>
                  </a:cubicBezTo>
                  <a:cubicBezTo>
                    <a:pt x="22656" y="37995"/>
                    <a:pt x="22625" y="38088"/>
                    <a:pt x="22656" y="38168"/>
                  </a:cubicBezTo>
                  <a:cubicBezTo>
                    <a:pt x="25595" y="45842"/>
                    <a:pt x="29035" y="53644"/>
                    <a:pt x="32872" y="61538"/>
                  </a:cubicBezTo>
                  <a:cubicBezTo>
                    <a:pt x="37505" y="71086"/>
                    <a:pt x="42572" y="80761"/>
                    <a:pt x="47303" y="90418"/>
                  </a:cubicBezTo>
                  <a:cubicBezTo>
                    <a:pt x="52192" y="100399"/>
                    <a:pt x="56443" y="110418"/>
                    <a:pt x="59796" y="120094"/>
                  </a:cubicBezTo>
                  <a:lnTo>
                    <a:pt x="60091" y="120094"/>
                  </a:lnTo>
                  <a:cubicBezTo>
                    <a:pt x="56731" y="110370"/>
                    <a:pt x="52460" y="100297"/>
                    <a:pt x="47547" y="90268"/>
                  </a:cubicBezTo>
                  <a:cubicBezTo>
                    <a:pt x="42812" y="80606"/>
                    <a:pt x="37745" y="70927"/>
                    <a:pt x="33116" y="61393"/>
                  </a:cubicBezTo>
                  <a:cubicBezTo>
                    <a:pt x="29283" y="53502"/>
                    <a:pt x="25848" y="45709"/>
                    <a:pt x="22909" y="38044"/>
                  </a:cubicBezTo>
                  <a:cubicBezTo>
                    <a:pt x="22888" y="37984"/>
                    <a:pt x="22835" y="37949"/>
                    <a:pt x="22780" y="37949"/>
                  </a:cubicBezTo>
                  <a:close/>
                  <a:moveTo>
                    <a:pt x="25361" y="34119"/>
                  </a:moveTo>
                  <a:cubicBezTo>
                    <a:pt x="25345" y="34119"/>
                    <a:pt x="25328" y="34122"/>
                    <a:pt x="25312" y="34130"/>
                  </a:cubicBezTo>
                  <a:cubicBezTo>
                    <a:pt x="25237" y="34160"/>
                    <a:pt x="25201" y="34249"/>
                    <a:pt x="25229" y="34328"/>
                  </a:cubicBezTo>
                  <a:cubicBezTo>
                    <a:pt x="28653" y="44348"/>
                    <a:pt x="33002" y="54607"/>
                    <a:pt x="38013" y="65029"/>
                  </a:cubicBezTo>
                  <a:cubicBezTo>
                    <a:pt x="42583" y="74532"/>
                    <a:pt x="47559" y="84167"/>
                    <a:pt x="52177" y="93781"/>
                  </a:cubicBezTo>
                  <a:cubicBezTo>
                    <a:pt x="56420" y="102616"/>
                    <a:pt x="60127" y="111474"/>
                    <a:pt x="63141" y="120094"/>
                  </a:cubicBezTo>
                  <a:lnTo>
                    <a:pt x="63436" y="120094"/>
                  </a:lnTo>
                  <a:cubicBezTo>
                    <a:pt x="60414" y="111426"/>
                    <a:pt x="56687" y="102515"/>
                    <a:pt x="52421" y="93635"/>
                  </a:cubicBezTo>
                  <a:cubicBezTo>
                    <a:pt x="47803" y="84012"/>
                    <a:pt x="42828" y="74377"/>
                    <a:pt x="38258" y="64878"/>
                  </a:cubicBezTo>
                  <a:cubicBezTo>
                    <a:pt x="33250" y="54470"/>
                    <a:pt x="28909" y="44220"/>
                    <a:pt x="25489" y="34218"/>
                  </a:cubicBezTo>
                  <a:cubicBezTo>
                    <a:pt x="25468" y="34157"/>
                    <a:pt x="25416" y="34119"/>
                    <a:pt x="25361" y="34119"/>
                  </a:cubicBezTo>
                  <a:close/>
                  <a:moveTo>
                    <a:pt x="28230" y="30130"/>
                  </a:moveTo>
                  <a:cubicBezTo>
                    <a:pt x="28215" y="30130"/>
                    <a:pt x="28199" y="30133"/>
                    <a:pt x="28184" y="30140"/>
                  </a:cubicBezTo>
                  <a:cubicBezTo>
                    <a:pt x="28109" y="30167"/>
                    <a:pt x="28070" y="30255"/>
                    <a:pt x="28093" y="30335"/>
                  </a:cubicBezTo>
                  <a:cubicBezTo>
                    <a:pt x="31745" y="42714"/>
                    <a:pt x="36950" y="55490"/>
                    <a:pt x="43155" y="68519"/>
                  </a:cubicBezTo>
                  <a:cubicBezTo>
                    <a:pt x="47666" y="77982"/>
                    <a:pt x="52551" y="87578"/>
                    <a:pt x="57054" y="97147"/>
                  </a:cubicBezTo>
                  <a:cubicBezTo>
                    <a:pt x="60670" y="104839"/>
                    <a:pt x="63858" y="112548"/>
                    <a:pt x="66521" y="120094"/>
                  </a:cubicBezTo>
                  <a:lnTo>
                    <a:pt x="66820" y="120094"/>
                  </a:lnTo>
                  <a:cubicBezTo>
                    <a:pt x="64141" y="112499"/>
                    <a:pt x="60938" y="104741"/>
                    <a:pt x="57298" y="97001"/>
                  </a:cubicBezTo>
                  <a:cubicBezTo>
                    <a:pt x="52791" y="87423"/>
                    <a:pt x="47906" y="77832"/>
                    <a:pt x="43403" y="68369"/>
                  </a:cubicBezTo>
                  <a:cubicBezTo>
                    <a:pt x="37202" y="55353"/>
                    <a:pt x="32001" y="42590"/>
                    <a:pt x="28357" y="30237"/>
                  </a:cubicBezTo>
                  <a:cubicBezTo>
                    <a:pt x="28339" y="30172"/>
                    <a:pt x="28286" y="30130"/>
                    <a:pt x="28230" y="30130"/>
                  </a:cubicBezTo>
                  <a:close/>
                  <a:moveTo>
                    <a:pt x="31444" y="25989"/>
                  </a:moveTo>
                  <a:cubicBezTo>
                    <a:pt x="31430" y="25989"/>
                    <a:pt x="31416" y="25991"/>
                    <a:pt x="31403" y="25996"/>
                  </a:cubicBezTo>
                  <a:cubicBezTo>
                    <a:pt x="31328" y="26018"/>
                    <a:pt x="31284" y="26102"/>
                    <a:pt x="31304" y="26186"/>
                  </a:cubicBezTo>
                  <a:cubicBezTo>
                    <a:pt x="34873" y="40924"/>
                    <a:pt x="40885" y="56281"/>
                    <a:pt x="48300" y="72005"/>
                  </a:cubicBezTo>
                  <a:cubicBezTo>
                    <a:pt x="52744" y="81432"/>
                    <a:pt x="57538" y="90984"/>
                    <a:pt x="61927" y="100513"/>
                  </a:cubicBezTo>
                  <a:cubicBezTo>
                    <a:pt x="64945" y="107065"/>
                    <a:pt x="67632" y="113630"/>
                    <a:pt x="69937" y="120094"/>
                  </a:cubicBezTo>
                  <a:lnTo>
                    <a:pt x="70236" y="120094"/>
                  </a:lnTo>
                  <a:cubicBezTo>
                    <a:pt x="67919" y="113582"/>
                    <a:pt x="65213" y="106968"/>
                    <a:pt x="62175" y="100368"/>
                  </a:cubicBezTo>
                  <a:cubicBezTo>
                    <a:pt x="57783" y="90834"/>
                    <a:pt x="52988" y="81282"/>
                    <a:pt x="48544" y="71859"/>
                  </a:cubicBezTo>
                  <a:cubicBezTo>
                    <a:pt x="41138" y="56149"/>
                    <a:pt x="35133" y="40809"/>
                    <a:pt x="31572" y="26102"/>
                  </a:cubicBezTo>
                  <a:cubicBezTo>
                    <a:pt x="31556" y="26034"/>
                    <a:pt x="31503" y="25989"/>
                    <a:pt x="31444" y="25989"/>
                  </a:cubicBezTo>
                  <a:close/>
                  <a:moveTo>
                    <a:pt x="35076" y="21707"/>
                  </a:moveTo>
                  <a:cubicBezTo>
                    <a:pt x="35066" y="21707"/>
                    <a:pt x="35056" y="21708"/>
                    <a:pt x="35047" y="21711"/>
                  </a:cubicBezTo>
                  <a:cubicBezTo>
                    <a:pt x="34972" y="21728"/>
                    <a:pt x="34921" y="21808"/>
                    <a:pt x="34936" y="21896"/>
                  </a:cubicBezTo>
                  <a:cubicBezTo>
                    <a:pt x="38033" y="38985"/>
                    <a:pt x="44805" y="56992"/>
                    <a:pt x="53441" y="75495"/>
                  </a:cubicBezTo>
                  <a:cubicBezTo>
                    <a:pt x="57822" y="84883"/>
                    <a:pt x="62526" y="94395"/>
                    <a:pt x="66801" y="103876"/>
                  </a:cubicBezTo>
                  <a:cubicBezTo>
                    <a:pt x="69243" y="109296"/>
                    <a:pt x="71446" y="114726"/>
                    <a:pt x="73388" y="120094"/>
                  </a:cubicBezTo>
                  <a:lnTo>
                    <a:pt x="73687" y="120094"/>
                  </a:lnTo>
                  <a:cubicBezTo>
                    <a:pt x="71733" y="114677"/>
                    <a:pt x="69515" y="109204"/>
                    <a:pt x="67049" y="103739"/>
                  </a:cubicBezTo>
                  <a:cubicBezTo>
                    <a:pt x="62770" y="94244"/>
                    <a:pt x="58066" y="84733"/>
                    <a:pt x="53685" y="75349"/>
                  </a:cubicBezTo>
                  <a:cubicBezTo>
                    <a:pt x="45057" y="56860"/>
                    <a:pt x="38297" y="38874"/>
                    <a:pt x="35208" y="21834"/>
                  </a:cubicBezTo>
                  <a:cubicBezTo>
                    <a:pt x="35198" y="21757"/>
                    <a:pt x="35140" y="21707"/>
                    <a:pt x="35076" y="21707"/>
                  </a:cubicBezTo>
                  <a:close/>
                  <a:moveTo>
                    <a:pt x="39226" y="17332"/>
                  </a:moveTo>
                  <a:cubicBezTo>
                    <a:pt x="39221" y="17332"/>
                    <a:pt x="39216" y="17332"/>
                    <a:pt x="39211" y="17333"/>
                  </a:cubicBezTo>
                  <a:cubicBezTo>
                    <a:pt x="39136" y="17341"/>
                    <a:pt x="39081" y="17421"/>
                    <a:pt x="39089" y="17505"/>
                  </a:cubicBezTo>
                  <a:cubicBezTo>
                    <a:pt x="41236" y="36913"/>
                    <a:pt x="48717" y="57624"/>
                    <a:pt x="58582" y="78980"/>
                  </a:cubicBezTo>
                  <a:cubicBezTo>
                    <a:pt x="62900" y="88333"/>
                    <a:pt x="67514" y="97801"/>
                    <a:pt x="71678" y="107242"/>
                  </a:cubicBezTo>
                  <a:cubicBezTo>
                    <a:pt x="73569" y="111532"/>
                    <a:pt x="75299" y="115826"/>
                    <a:pt x="76867" y="120094"/>
                  </a:cubicBezTo>
                  <a:lnTo>
                    <a:pt x="77166" y="120094"/>
                  </a:lnTo>
                  <a:cubicBezTo>
                    <a:pt x="75586" y="115782"/>
                    <a:pt x="73837" y="111439"/>
                    <a:pt x="71926" y="107105"/>
                  </a:cubicBezTo>
                  <a:cubicBezTo>
                    <a:pt x="67762" y="97655"/>
                    <a:pt x="63145" y="88183"/>
                    <a:pt x="58831" y="78839"/>
                  </a:cubicBezTo>
                  <a:cubicBezTo>
                    <a:pt x="48970" y="57496"/>
                    <a:pt x="41504" y="36816"/>
                    <a:pt x="39365" y="17470"/>
                  </a:cubicBezTo>
                  <a:cubicBezTo>
                    <a:pt x="39357" y="17387"/>
                    <a:pt x="39295" y="17332"/>
                    <a:pt x="39226" y="17332"/>
                  </a:cubicBezTo>
                  <a:close/>
                  <a:moveTo>
                    <a:pt x="44010" y="12932"/>
                  </a:moveTo>
                  <a:cubicBezTo>
                    <a:pt x="43931" y="12937"/>
                    <a:pt x="43872" y="13007"/>
                    <a:pt x="43872" y="13091"/>
                  </a:cubicBezTo>
                  <a:cubicBezTo>
                    <a:pt x="43880" y="13286"/>
                    <a:pt x="43883" y="13476"/>
                    <a:pt x="43887" y="13670"/>
                  </a:cubicBezTo>
                  <a:cubicBezTo>
                    <a:pt x="44624" y="35172"/>
                    <a:pt x="52732" y="58419"/>
                    <a:pt x="63724" y="82471"/>
                  </a:cubicBezTo>
                  <a:cubicBezTo>
                    <a:pt x="67979" y="91779"/>
                    <a:pt x="72501" y="101212"/>
                    <a:pt x="76551" y="110608"/>
                  </a:cubicBezTo>
                  <a:cubicBezTo>
                    <a:pt x="77914" y="113772"/>
                    <a:pt x="79187" y="116939"/>
                    <a:pt x="80365" y="120094"/>
                  </a:cubicBezTo>
                  <a:lnTo>
                    <a:pt x="80664" y="120094"/>
                  </a:lnTo>
                  <a:cubicBezTo>
                    <a:pt x="79475" y="116895"/>
                    <a:pt x="78182" y="113683"/>
                    <a:pt x="76800" y="110472"/>
                  </a:cubicBezTo>
                  <a:cubicBezTo>
                    <a:pt x="72750" y="101066"/>
                    <a:pt x="68227" y="91633"/>
                    <a:pt x="63972" y="82329"/>
                  </a:cubicBezTo>
                  <a:cubicBezTo>
                    <a:pt x="52988" y="58291"/>
                    <a:pt x="44896" y="35079"/>
                    <a:pt x="44167" y="13661"/>
                  </a:cubicBezTo>
                  <a:cubicBezTo>
                    <a:pt x="44159" y="13467"/>
                    <a:pt x="44155" y="13277"/>
                    <a:pt x="44151" y="13083"/>
                  </a:cubicBezTo>
                  <a:cubicBezTo>
                    <a:pt x="44147" y="12999"/>
                    <a:pt x="44084" y="12932"/>
                    <a:pt x="44010" y="12932"/>
                  </a:cubicBezTo>
                  <a:close/>
                  <a:moveTo>
                    <a:pt x="49664" y="8606"/>
                  </a:moveTo>
                  <a:cubicBezTo>
                    <a:pt x="49595" y="8606"/>
                    <a:pt x="49532" y="8662"/>
                    <a:pt x="49525" y="8744"/>
                  </a:cubicBezTo>
                  <a:cubicBezTo>
                    <a:pt x="49312" y="10821"/>
                    <a:pt x="49218" y="12950"/>
                    <a:pt x="49218" y="15110"/>
                  </a:cubicBezTo>
                  <a:cubicBezTo>
                    <a:pt x="49218" y="15945"/>
                    <a:pt x="49230" y="16785"/>
                    <a:pt x="49257" y="17629"/>
                  </a:cubicBezTo>
                  <a:cubicBezTo>
                    <a:pt x="49994" y="39016"/>
                    <a:pt x="58082" y="62100"/>
                    <a:pt x="68869" y="85961"/>
                  </a:cubicBezTo>
                  <a:cubicBezTo>
                    <a:pt x="73061" y="95230"/>
                    <a:pt x="77489" y="104618"/>
                    <a:pt x="81425" y="113971"/>
                  </a:cubicBezTo>
                  <a:cubicBezTo>
                    <a:pt x="82284" y="116012"/>
                    <a:pt x="83103" y="118057"/>
                    <a:pt x="83883" y="120094"/>
                  </a:cubicBezTo>
                  <a:lnTo>
                    <a:pt x="84183" y="120094"/>
                  </a:lnTo>
                  <a:cubicBezTo>
                    <a:pt x="83391" y="118013"/>
                    <a:pt x="82555" y="115923"/>
                    <a:pt x="81677" y="113838"/>
                  </a:cubicBezTo>
                  <a:cubicBezTo>
                    <a:pt x="77737" y="104476"/>
                    <a:pt x="73305" y="95088"/>
                    <a:pt x="69117" y="85819"/>
                  </a:cubicBezTo>
                  <a:cubicBezTo>
                    <a:pt x="58334" y="61971"/>
                    <a:pt x="50266" y="38927"/>
                    <a:pt x="49537" y="17620"/>
                  </a:cubicBezTo>
                  <a:cubicBezTo>
                    <a:pt x="49509" y="16776"/>
                    <a:pt x="49494" y="15941"/>
                    <a:pt x="49494" y="15110"/>
                  </a:cubicBezTo>
                  <a:cubicBezTo>
                    <a:pt x="49494" y="12959"/>
                    <a:pt x="49592" y="10843"/>
                    <a:pt x="49801" y="8779"/>
                  </a:cubicBezTo>
                  <a:cubicBezTo>
                    <a:pt x="49809" y="8691"/>
                    <a:pt x="49754" y="8616"/>
                    <a:pt x="49679" y="8607"/>
                  </a:cubicBezTo>
                  <a:cubicBezTo>
                    <a:pt x="49674" y="8607"/>
                    <a:pt x="49669" y="8606"/>
                    <a:pt x="49664" y="8606"/>
                  </a:cubicBezTo>
                  <a:close/>
                </a:path>
              </a:pathLst>
            </a:custGeom>
            <a:solidFill>
              <a:srgbClr val="5AD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7"/>
            <p:cNvSpPr/>
            <p:nvPr/>
          </p:nvSpPr>
          <p:spPr>
            <a:xfrm>
              <a:off x="-50" y="1857375"/>
              <a:ext cx="3001800" cy="1144950"/>
            </a:xfrm>
            <a:custGeom>
              <a:avLst/>
              <a:gdLst/>
              <a:ahLst/>
              <a:cxnLst/>
              <a:rect l="l" t="t" r="r" b="b"/>
              <a:pathLst>
                <a:path w="120072" h="45798" extrusionOk="0">
                  <a:moveTo>
                    <a:pt x="13175" y="18176"/>
                  </a:moveTo>
                  <a:cubicBezTo>
                    <a:pt x="13122" y="18176"/>
                    <a:pt x="13072" y="18208"/>
                    <a:pt x="13046" y="18265"/>
                  </a:cubicBezTo>
                  <a:cubicBezTo>
                    <a:pt x="11096" y="22741"/>
                    <a:pt x="8961" y="27128"/>
                    <a:pt x="6577" y="31395"/>
                  </a:cubicBezTo>
                  <a:cubicBezTo>
                    <a:pt x="4552" y="35040"/>
                    <a:pt x="2362" y="38557"/>
                    <a:pt x="30" y="41959"/>
                  </a:cubicBezTo>
                  <a:cubicBezTo>
                    <a:pt x="-18" y="42029"/>
                    <a:pt x="-6" y="42126"/>
                    <a:pt x="57" y="42179"/>
                  </a:cubicBezTo>
                  <a:cubicBezTo>
                    <a:pt x="82" y="42200"/>
                    <a:pt x="111" y="42210"/>
                    <a:pt x="140" y="42210"/>
                  </a:cubicBezTo>
                  <a:cubicBezTo>
                    <a:pt x="182" y="42210"/>
                    <a:pt x="223" y="42190"/>
                    <a:pt x="250" y="42149"/>
                  </a:cubicBezTo>
                  <a:cubicBezTo>
                    <a:pt x="2586" y="38738"/>
                    <a:pt x="4781" y="35212"/>
                    <a:pt x="6814" y="31563"/>
                  </a:cubicBezTo>
                  <a:cubicBezTo>
                    <a:pt x="9205" y="27282"/>
                    <a:pt x="11344" y="22882"/>
                    <a:pt x="13298" y="18402"/>
                  </a:cubicBezTo>
                  <a:cubicBezTo>
                    <a:pt x="13330" y="18323"/>
                    <a:pt x="13302" y="18230"/>
                    <a:pt x="13235" y="18190"/>
                  </a:cubicBezTo>
                  <a:cubicBezTo>
                    <a:pt x="13216" y="18180"/>
                    <a:pt x="13195" y="18176"/>
                    <a:pt x="13175" y="18176"/>
                  </a:cubicBezTo>
                  <a:close/>
                  <a:moveTo>
                    <a:pt x="18612" y="11399"/>
                  </a:moveTo>
                  <a:cubicBezTo>
                    <a:pt x="18559" y="11399"/>
                    <a:pt x="18510" y="11434"/>
                    <a:pt x="18487" y="11493"/>
                  </a:cubicBezTo>
                  <a:cubicBezTo>
                    <a:pt x="15300" y="19617"/>
                    <a:pt x="11703" y="27569"/>
                    <a:pt x="7330" y="35168"/>
                  </a:cubicBezTo>
                  <a:cubicBezTo>
                    <a:pt x="5234" y="38826"/>
                    <a:pt x="2973" y="42365"/>
                    <a:pt x="577" y="45798"/>
                  </a:cubicBezTo>
                  <a:lnTo>
                    <a:pt x="928" y="45798"/>
                  </a:lnTo>
                  <a:cubicBezTo>
                    <a:pt x="3280" y="42418"/>
                    <a:pt x="5502" y="38937"/>
                    <a:pt x="7562" y="35336"/>
                  </a:cubicBezTo>
                  <a:cubicBezTo>
                    <a:pt x="11947" y="27720"/>
                    <a:pt x="15552" y="19754"/>
                    <a:pt x="18739" y="11616"/>
                  </a:cubicBezTo>
                  <a:cubicBezTo>
                    <a:pt x="18771" y="11537"/>
                    <a:pt x="18739" y="11444"/>
                    <a:pt x="18668" y="11413"/>
                  </a:cubicBezTo>
                  <a:cubicBezTo>
                    <a:pt x="18650" y="11404"/>
                    <a:pt x="18630" y="11399"/>
                    <a:pt x="18612" y="11399"/>
                  </a:cubicBezTo>
                  <a:close/>
                  <a:moveTo>
                    <a:pt x="23054" y="7031"/>
                  </a:moveTo>
                  <a:cubicBezTo>
                    <a:pt x="22999" y="7031"/>
                    <a:pt x="22947" y="7068"/>
                    <a:pt x="22923" y="7128"/>
                  </a:cubicBezTo>
                  <a:cubicBezTo>
                    <a:pt x="18763" y="18040"/>
                    <a:pt x="14098" y="28789"/>
                    <a:pt x="8078" y="38937"/>
                  </a:cubicBezTo>
                  <a:cubicBezTo>
                    <a:pt x="6707" y="41269"/>
                    <a:pt x="5265" y="43553"/>
                    <a:pt x="3768" y="45798"/>
                  </a:cubicBezTo>
                  <a:lnTo>
                    <a:pt x="4115" y="45798"/>
                  </a:lnTo>
                  <a:cubicBezTo>
                    <a:pt x="5573" y="43611"/>
                    <a:pt x="6971" y="41384"/>
                    <a:pt x="8311" y="39109"/>
                  </a:cubicBezTo>
                  <a:cubicBezTo>
                    <a:pt x="14342" y="28939"/>
                    <a:pt x="19015" y="18172"/>
                    <a:pt x="23179" y="7247"/>
                  </a:cubicBezTo>
                  <a:cubicBezTo>
                    <a:pt x="23211" y="7167"/>
                    <a:pt x="23179" y="7079"/>
                    <a:pt x="23108" y="7044"/>
                  </a:cubicBezTo>
                  <a:cubicBezTo>
                    <a:pt x="23091" y="7035"/>
                    <a:pt x="23072" y="7031"/>
                    <a:pt x="23054" y="7031"/>
                  </a:cubicBezTo>
                  <a:close/>
                  <a:moveTo>
                    <a:pt x="27173" y="3898"/>
                  </a:moveTo>
                  <a:cubicBezTo>
                    <a:pt x="27120" y="3898"/>
                    <a:pt x="27071" y="3932"/>
                    <a:pt x="27048" y="3991"/>
                  </a:cubicBezTo>
                  <a:cubicBezTo>
                    <a:pt x="21915" y="17205"/>
                    <a:pt x="16336" y="30362"/>
                    <a:pt x="8831" y="42705"/>
                  </a:cubicBezTo>
                  <a:cubicBezTo>
                    <a:pt x="8200" y="43743"/>
                    <a:pt x="7554" y="44777"/>
                    <a:pt x="6900" y="45798"/>
                  </a:cubicBezTo>
                  <a:lnTo>
                    <a:pt x="7243" y="45798"/>
                  </a:lnTo>
                  <a:cubicBezTo>
                    <a:pt x="7858" y="44835"/>
                    <a:pt x="8464" y="43863"/>
                    <a:pt x="9059" y="42882"/>
                  </a:cubicBezTo>
                  <a:cubicBezTo>
                    <a:pt x="16580" y="30512"/>
                    <a:pt x="22167" y="17337"/>
                    <a:pt x="27304" y="4115"/>
                  </a:cubicBezTo>
                  <a:cubicBezTo>
                    <a:pt x="27332" y="4035"/>
                    <a:pt x="27300" y="3942"/>
                    <a:pt x="27229" y="3911"/>
                  </a:cubicBezTo>
                  <a:cubicBezTo>
                    <a:pt x="27211" y="3902"/>
                    <a:pt x="27191" y="3898"/>
                    <a:pt x="27173" y="3898"/>
                  </a:cubicBezTo>
                  <a:close/>
                  <a:moveTo>
                    <a:pt x="31198" y="1706"/>
                  </a:moveTo>
                  <a:cubicBezTo>
                    <a:pt x="31145" y="1706"/>
                    <a:pt x="31094" y="1741"/>
                    <a:pt x="31070" y="1800"/>
                  </a:cubicBezTo>
                  <a:cubicBezTo>
                    <a:pt x="25015" y="16692"/>
                    <a:pt x="18704" y="31722"/>
                    <a:pt x="10005" y="45798"/>
                  </a:cubicBezTo>
                  <a:lnTo>
                    <a:pt x="10344" y="45798"/>
                  </a:lnTo>
                  <a:cubicBezTo>
                    <a:pt x="19003" y="31749"/>
                    <a:pt x="25291" y="16759"/>
                    <a:pt x="31322" y="1928"/>
                  </a:cubicBezTo>
                  <a:cubicBezTo>
                    <a:pt x="31354" y="1848"/>
                    <a:pt x="31322" y="1760"/>
                    <a:pt x="31256" y="1720"/>
                  </a:cubicBezTo>
                  <a:cubicBezTo>
                    <a:pt x="31237" y="1711"/>
                    <a:pt x="31217" y="1706"/>
                    <a:pt x="31198" y="1706"/>
                  </a:cubicBezTo>
                  <a:close/>
                  <a:moveTo>
                    <a:pt x="35147" y="413"/>
                  </a:moveTo>
                  <a:cubicBezTo>
                    <a:pt x="35096" y="413"/>
                    <a:pt x="35048" y="445"/>
                    <a:pt x="35026" y="501"/>
                  </a:cubicBezTo>
                  <a:cubicBezTo>
                    <a:pt x="28458" y="15637"/>
                    <a:pt x="21915" y="31135"/>
                    <a:pt x="13098" y="45798"/>
                  </a:cubicBezTo>
                  <a:lnTo>
                    <a:pt x="13432" y="45798"/>
                  </a:lnTo>
                  <a:cubicBezTo>
                    <a:pt x="22214" y="31161"/>
                    <a:pt x="28734" y="15712"/>
                    <a:pt x="35274" y="638"/>
                  </a:cubicBezTo>
                  <a:cubicBezTo>
                    <a:pt x="35306" y="558"/>
                    <a:pt x="35278" y="465"/>
                    <a:pt x="35211" y="430"/>
                  </a:cubicBezTo>
                  <a:cubicBezTo>
                    <a:pt x="35190" y="418"/>
                    <a:pt x="35168" y="413"/>
                    <a:pt x="35147" y="413"/>
                  </a:cubicBezTo>
                  <a:close/>
                  <a:moveTo>
                    <a:pt x="39019" y="1"/>
                  </a:moveTo>
                  <a:cubicBezTo>
                    <a:pt x="38970" y="1"/>
                    <a:pt x="38923" y="30"/>
                    <a:pt x="38899" y="85"/>
                  </a:cubicBezTo>
                  <a:lnTo>
                    <a:pt x="38899" y="81"/>
                  </a:lnTo>
                  <a:cubicBezTo>
                    <a:pt x="31839" y="15168"/>
                    <a:pt x="25062" y="30821"/>
                    <a:pt x="16214" y="45798"/>
                  </a:cubicBezTo>
                  <a:lnTo>
                    <a:pt x="16545" y="45798"/>
                  </a:lnTo>
                  <a:cubicBezTo>
                    <a:pt x="25362" y="30847"/>
                    <a:pt x="32114" y="15252"/>
                    <a:pt x="39143" y="227"/>
                  </a:cubicBezTo>
                  <a:cubicBezTo>
                    <a:pt x="39178" y="152"/>
                    <a:pt x="39151" y="59"/>
                    <a:pt x="39084" y="19"/>
                  </a:cubicBezTo>
                  <a:cubicBezTo>
                    <a:pt x="39063" y="7"/>
                    <a:pt x="39041" y="1"/>
                    <a:pt x="39019" y="1"/>
                  </a:cubicBezTo>
                  <a:close/>
                  <a:moveTo>
                    <a:pt x="42773" y="453"/>
                  </a:moveTo>
                  <a:cubicBezTo>
                    <a:pt x="42725" y="453"/>
                    <a:pt x="42679" y="481"/>
                    <a:pt x="42653" y="532"/>
                  </a:cubicBezTo>
                  <a:cubicBezTo>
                    <a:pt x="35172" y="15292"/>
                    <a:pt x="28179" y="30786"/>
                    <a:pt x="19377" y="45798"/>
                  </a:cubicBezTo>
                  <a:lnTo>
                    <a:pt x="19708" y="45798"/>
                  </a:lnTo>
                  <a:cubicBezTo>
                    <a:pt x="28474" y="30821"/>
                    <a:pt x="35447" y="15380"/>
                    <a:pt x="42893" y="686"/>
                  </a:cubicBezTo>
                  <a:cubicBezTo>
                    <a:pt x="42933" y="611"/>
                    <a:pt x="42909" y="518"/>
                    <a:pt x="42842" y="474"/>
                  </a:cubicBezTo>
                  <a:cubicBezTo>
                    <a:pt x="42820" y="460"/>
                    <a:pt x="42796" y="453"/>
                    <a:pt x="42773" y="453"/>
                  </a:cubicBezTo>
                  <a:close/>
                  <a:moveTo>
                    <a:pt x="46370" y="1728"/>
                  </a:moveTo>
                  <a:cubicBezTo>
                    <a:pt x="46324" y="1728"/>
                    <a:pt x="46280" y="1755"/>
                    <a:pt x="46254" y="1804"/>
                  </a:cubicBezTo>
                  <a:cubicBezTo>
                    <a:pt x="46069" y="2135"/>
                    <a:pt x="45888" y="2467"/>
                    <a:pt x="45706" y="2798"/>
                  </a:cubicBezTo>
                  <a:cubicBezTo>
                    <a:pt x="38118" y="16697"/>
                    <a:pt x="31086" y="31382"/>
                    <a:pt x="22620" y="45798"/>
                  </a:cubicBezTo>
                  <a:lnTo>
                    <a:pt x="22955" y="45798"/>
                  </a:lnTo>
                  <a:cubicBezTo>
                    <a:pt x="31386" y="31422"/>
                    <a:pt x="38390" y="16790"/>
                    <a:pt x="45943" y="2961"/>
                  </a:cubicBezTo>
                  <a:cubicBezTo>
                    <a:pt x="46124" y="2630"/>
                    <a:pt x="46305" y="2299"/>
                    <a:pt x="46490" y="1967"/>
                  </a:cubicBezTo>
                  <a:cubicBezTo>
                    <a:pt x="46530" y="1892"/>
                    <a:pt x="46510" y="1800"/>
                    <a:pt x="46443" y="1751"/>
                  </a:cubicBezTo>
                  <a:cubicBezTo>
                    <a:pt x="46420" y="1736"/>
                    <a:pt x="46395" y="1728"/>
                    <a:pt x="46370" y="1728"/>
                  </a:cubicBezTo>
                  <a:close/>
                  <a:moveTo>
                    <a:pt x="49776" y="3747"/>
                  </a:moveTo>
                  <a:cubicBezTo>
                    <a:pt x="49732" y="3747"/>
                    <a:pt x="49689" y="3770"/>
                    <a:pt x="49662" y="3814"/>
                  </a:cubicBezTo>
                  <a:cubicBezTo>
                    <a:pt x="48980" y="4963"/>
                    <a:pt x="48303" y="6116"/>
                    <a:pt x="47633" y="7273"/>
                  </a:cubicBezTo>
                  <a:cubicBezTo>
                    <a:pt x="40439" y="19679"/>
                    <a:pt x="33702" y="32778"/>
                    <a:pt x="25972" y="45798"/>
                  </a:cubicBezTo>
                  <a:lnTo>
                    <a:pt x="26303" y="45798"/>
                  </a:lnTo>
                  <a:cubicBezTo>
                    <a:pt x="33998" y="32827"/>
                    <a:pt x="40711" y="19785"/>
                    <a:pt x="47865" y="7446"/>
                  </a:cubicBezTo>
                  <a:cubicBezTo>
                    <a:pt x="48535" y="6288"/>
                    <a:pt x="49213" y="5135"/>
                    <a:pt x="49894" y="3986"/>
                  </a:cubicBezTo>
                  <a:cubicBezTo>
                    <a:pt x="49938" y="3916"/>
                    <a:pt x="49918" y="3819"/>
                    <a:pt x="49855" y="3774"/>
                  </a:cubicBezTo>
                  <a:cubicBezTo>
                    <a:pt x="49831" y="3756"/>
                    <a:pt x="49803" y="3747"/>
                    <a:pt x="49776" y="3747"/>
                  </a:cubicBezTo>
                  <a:close/>
                  <a:moveTo>
                    <a:pt x="52979" y="6409"/>
                  </a:moveTo>
                  <a:cubicBezTo>
                    <a:pt x="52936" y="6409"/>
                    <a:pt x="52895" y="6431"/>
                    <a:pt x="52869" y="6474"/>
                  </a:cubicBezTo>
                  <a:cubicBezTo>
                    <a:pt x="51754" y="8219"/>
                    <a:pt x="50651" y="9977"/>
                    <a:pt x="49559" y="11753"/>
                  </a:cubicBezTo>
                  <a:cubicBezTo>
                    <a:pt x="42834" y="22688"/>
                    <a:pt x="36468" y="34218"/>
                    <a:pt x="29455" y="45798"/>
                  </a:cubicBezTo>
                  <a:lnTo>
                    <a:pt x="29790" y="45798"/>
                  </a:lnTo>
                  <a:cubicBezTo>
                    <a:pt x="36767" y="34271"/>
                    <a:pt x="43102" y="22798"/>
                    <a:pt x="49788" y="11930"/>
                  </a:cubicBezTo>
                  <a:cubicBezTo>
                    <a:pt x="50879" y="10154"/>
                    <a:pt x="51978" y="8400"/>
                    <a:pt x="53093" y="6655"/>
                  </a:cubicBezTo>
                  <a:cubicBezTo>
                    <a:pt x="53140" y="6584"/>
                    <a:pt x="53125" y="6487"/>
                    <a:pt x="53062" y="6438"/>
                  </a:cubicBezTo>
                  <a:cubicBezTo>
                    <a:pt x="53037" y="6419"/>
                    <a:pt x="53008" y="6409"/>
                    <a:pt x="52979" y="6409"/>
                  </a:cubicBezTo>
                  <a:close/>
                  <a:moveTo>
                    <a:pt x="56366" y="9048"/>
                  </a:moveTo>
                  <a:cubicBezTo>
                    <a:pt x="56325" y="9048"/>
                    <a:pt x="56284" y="9068"/>
                    <a:pt x="56257" y="9107"/>
                  </a:cubicBezTo>
                  <a:cubicBezTo>
                    <a:pt x="54638" y="11453"/>
                    <a:pt x="53054" y="13825"/>
                    <a:pt x="51486" y="16229"/>
                  </a:cubicBezTo>
                  <a:cubicBezTo>
                    <a:pt x="45304" y="25714"/>
                    <a:pt x="39399" y="35694"/>
                    <a:pt x="33103" y="45798"/>
                  </a:cubicBezTo>
                  <a:lnTo>
                    <a:pt x="33442" y="45798"/>
                  </a:lnTo>
                  <a:cubicBezTo>
                    <a:pt x="39698" y="35751"/>
                    <a:pt x="45568" y="25833"/>
                    <a:pt x="51710" y="16414"/>
                  </a:cubicBezTo>
                  <a:cubicBezTo>
                    <a:pt x="53274" y="14011"/>
                    <a:pt x="54862" y="11638"/>
                    <a:pt x="56477" y="9297"/>
                  </a:cubicBezTo>
                  <a:cubicBezTo>
                    <a:pt x="56521" y="9231"/>
                    <a:pt x="56513" y="9133"/>
                    <a:pt x="56450" y="9080"/>
                  </a:cubicBezTo>
                  <a:cubicBezTo>
                    <a:pt x="56425" y="9058"/>
                    <a:pt x="56396" y="9048"/>
                    <a:pt x="56366" y="9048"/>
                  </a:cubicBezTo>
                  <a:close/>
                  <a:moveTo>
                    <a:pt x="61769" y="9250"/>
                  </a:moveTo>
                  <a:cubicBezTo>
                    <a:pt x="61730" y="9250"/>
                    <a:pt x="61690" y="9269"/>
                    <a:pt x="61662" y="9306"/>
                  </a:cubicBezTo>
                  <a:cubicBezTo>
                    <a:pt x="58829" y="13021"/>
                    <a:pt x="56095" y="16816"/>
                    <a:pt x="53412" y="20708"/>
                  </a:cubicBezTo>
                  <a:cubicBezTo>
                    <a:pt x="47857" y="28758"/>
                    <a:pt x="42511" y="37200"/>
                    <a:pt x="36952" y="45798"/>
                  </a:cubicBezTo>
                  <a:lnTo>
                    <a:pt x="37295" y="45798"/>
                  </a:lnTo>
                  <a:cubicBezTo>
                    <a:pt x="42811" y="37262"/>
                    <a:pt x="48121" y="28886"/>
                    <a:pt x="53629" y="20898"/>
                  </a:cubicBezTo>
                  <a:cubicBezTo>
                    <a:pt x="56312" y="17011"/>
                    <a:pt x="59042" y="13220"/>
                    <a:pt x="61875" y="9509"/>
                  </a:cubicBezTo>
                  <a:cubicBezTo>
                    <a:pt x="61922" y="9443"/>
                    <a:pt x="61918" y="9345"/>
                    <a:pt x="61859" y="9288"/>
                  </a:cubicBezTo>
                  <a:cubicBezTo>
                    <a:pt x="61833" y="9262"/>
                    <a:pt x="61801" y="9250"/>
                    <a:pt x="61769" y="9250"/>
                  </a:cubicBezTo>
                  <a:close/>
                  <a:moveTo>
                    <a:pt x="68842" y="8128"/>
                  </a:moveTo>
                  <a:cubicBezTo>
                    <a:pt x="68806" y="8128"/>
                    <a:pt x="68770" y="8143"/>
                    <a:pt x="68742" y="8175"/>
                  </a:cubicBezTo>
                  <a:cubicBezTo>
                    <a:pt x="64038" y="13657"/>
                    <a:pt x="59625" y="19303"/>
                    <a:pt x="55339" y="25184"/>
                  </a:cubicBezTo>
                  <a:cubicBezTo>
                    <a:pt x="50505" y="31811"/>
                    <a:pt x="45813" y="38725"/>
                    <a:pt x="41030" y="45798"/>
                  </a:cubicBezTo>
                  <a:lnTo>
                    <a:pt x="41381" y="45798"/>
                  </a:lnTo>
                  <a:cubicBezTo>
                    <a:pt x="46120" y="38791"/>
                    <a:pt x="50765" y="31943"/>
                    <a:pt x="55552" y="25382"/>
                  </a:cubicBezTo>
                  <a:cubicBezTo>
                    <a:pt x="59838" y="19507"/>
                    <a:pt x="64242" y="13869"/>
                    <a:pt x="68943" y="8391"/>
                  </a:cubicBezTo>
                  <a:cubicBezTo>
                    <a:pt x="68994" y="8329"/>
                    <a:pt x="68994" y="8232"/>
                    <a:pt x="68939" y="8170"/>
                  </a:cubicBezTo>
                  <a:cubicBezTo>
                    <a:pt x="68912" y="8142"/>
                    <a:pt x="68877" y="8128"/>
                    <a:pt x="68842" y="8128"/>
                  </a:cubicBezTo>
                  <a:close/>
                  <a:moveTo>
                    <a:pt x="77544" y="6257"/>
                  </a:moveTo>
                  <a:cubicBezTo>
                    <a:pt x="77511" y="6257"/>
                    <a:pt x="77478" y="6270"/>
                    <a:pt x="77452" y="6297"/>
                  </a:cubicBezTo>
                  <a:cubicBezTo>
                    <a:pt x="70156" y="13750"/>
                    <a:pt x="63589" y="21455"/>
                    <a:pt x="57265" y="29663"/>
                  </a:cubicBezTo>
                  <a:cubicBezTo>
                    <a:pt x="53243" y="34877"/>
                    <a:pt x="49299" y="40271"/>
                    <a:pt x="45332" y="45798"/>
                  </a:cubicBezTo>
                  <a:lnTo>
                    <a:pt x="45687" y="45798"/>
                  </a:lnTo>
                  <a:cubicBezTo>
                    <a:pt x="49611" y="40342"/>
                    <a:pt x="53503" y="35014"/>
                    <a:pt x="57474" y="29867"/>
                  </a:cubicBezTo>
                  <a:cubicBezTo>
                    <a:pt x="63793" y="21667"/>
                    <a:pt x="70353" y="13971"/>
                    <a:pt x="77637" y="6527"/>
                  </a:cubicBezTo>
                  <a:cubicBezTo>
                    <a:pt x="77697" y="6469"/>
                    <a:pt x="77700" y="6372"/>
                    <a:pt x="77645" y="6306"/>
                  </a:cubicBezTo>
                  <a:cubicBezTo>
                    <a:pt x="77618" y="6273"/>
                    <a:pt x="77581" y="6257"/>
                    <a:pt x="77544" y="6257"/>
                  </a:cubicBezTo>
                  <a:close/>
                  <a:moveTo>
                    <a:pt x="87046" y="4793"/>
                  </a:moveTo>
                  <a:cubicBezTo>
                    <a:pt x="87017" y="4793"/>
                    <a:pt x="86987" y="4804"/>
                    <a:pt x="86963" y="4826"/>
                  </a:cubicBezTo>
                  <a:cubicBezTo>
                    <a:pt x="85643" y="6005"/>
                    <a:pt x="84347" y="7185"/>
                    <a:pt x="83078" y="8373"/>
                  </a:cubicBezTo>
                  <a:cubicBezTo>
                    <a:pt x="74352" y="16569"/>
                    <a:pt x="66618" y="25016"/>
                    <a:pt x="59192" y="34139"/>
                  </a:cubicBezTo>
                  <a:cubicBezTo>
                    <a:pt x="56111" y="37921"/>
                    <a:pt x="53081" y="41817"/>
                    <a:pt x="50056" y="45798"/>
                  </a:cubicBezTo>
                  <a:lnTo>
                    <a:pt x="50422" y="45798"/>
                  </a:lnTo>
                  <a:cubicBezTo>
                    <a:pt x="53397" y="41888"/>
                    <a:pt x="56371" y="38062"/>
                    <a:pt x="59397" y="34351"/>
                  </a:cubicBezTo>
                  <a:cubicBezTo>
                    <a:pt x="66815" y="25232"/>
                    <a:pt x="74541" y="16798"/>
                    <a:pt x="83255" y="8612"/>
                  </a:cubicBezTo>
                  <a:cubicBezTo>
                    <a:pt x="84524" y="7428"/>
                    <a:pt x="85816" y="6244"/>
                    <a:pt x="87132" y="5073"/>
                  </a:cubicBezTo>
                  <a:cubicBezTo>
                    <a:pt x="87195" y="5016"/>
                    <a:pt x="87203" y="4919"/>
                    <a:pt x="87156" y="4852"/>
                  </a:cubicBezTo>
                  <a:cubicBezTo>
                    <a:pt x="87128" y="4814"/>
                    <a:pt x="87087" y="4793"/>
                    <a:pt x="87046" y="4793"/>
                  </a:cubicBezTo>
                  <a:close/>
                  <a:moveTo>
                    <a:pt x="95465" y="5230"/>
                  </a:moveTo>
                  <a:cubicBezTo>
                    <a:pt x="95437" y="5230"/>
                    <a:pt x="95409" y="5239"/>
                    <a:pt x="95386" y="5259"/>
                  </a:cubicBezTo>
                  <a:cubicBezTo>
                    <a:pt x="92033" y="7976"/>
                    <a:pt x="88795" y="10706"/>
                    <a:pt x="85690" y="13476"/>
                  </a:cubicBezTo>
                  <a:cubicBezTo>
                    <a:pt x="76759" y="21473"/>
                    <a:pt x="68785" y="29690"/>
                    <a:pt x="61118" y="38619"/>
                  </a:cubicBezTo>
                  <a:cubicBezTo>
                    <a:pt x="59097" y="40965"/>
                    <a:pt x="57100" y="43359"/>
                    <a:pt x="55114" y="45798"/>
                  </a:cubicBezTo>
                  <a:lnTo>
                    <a:pt x="55489" y="45798"/>
                  </a:lnTo>
                  <a:cubicBezTo>
                    <a:pt x="57419" y="43434"/>
                    <a:pt x="59357" y="41110"/>
                    <a:pt x="61315" y="38835"/>
                  </a:cubicBezTo>
                  <a:cubicBezTo>
                    <a:pt x="68978" y="29915"/>
                    <a:pt x="76940" y="21707"/>
                    <a:pt x="85863" y="13719"/>
                  </a:cubicBezTo>
                  <a:cubicBezTo>
                    <a:pt x="88964" y="10954"/>
                    <a:pt x="92199" y="8223"/>
                    <a:pt x="95547" y="5511"/>
                  </a:cubicBezTo>
                  <a:cubicBezTo>
                    <a:pt x="95610" y="5462"/>
                    <a:pt x="95622" y="5365"/>
                    <a:pt x="95579" y="5294"/>
                  </a:cubicBezTo>
                  <a:cubicBezTo>
                    <a:pt x="95550" y="5252"/>
                    <a:pt x="95508" y="5230"/>
                    <a:pt x="95465" y="5230"/>
                  </a:cubicBezTo>
                  <a:close/>
                  <a:moveTo>
                    <a:pt x="102840" y="7026"/>
                  </a:moveTo>
                  <a:cubicBezTo>
                    <a:pt x="102814" y="7026"/>
                    <a:pt x="102788" y="7035"/>
                    <a:pt x="102765" y="7052"/>
                  </a:cubicBezTo>
                  <a:cubicBezTo>
                    <a:pt x="97714" y="10870"/>
                    <a:pt x="92876" y="14691"/>
                    <a:pt x="88306" y="18574"/>
                  </a:cubicBezTo>
                  <a:cubicBezTo>
                    <a:pt x="79166" y="26372"/>
                    <a:pt x="70956" y="34364"/>
                    <a:pt x="63045" y="43094"/>
                  </a:cubicBezTo>
                  <a:cubicBezTo>
                    <a:pt x="62233" y="43986"/>
                    <a:pt x="61426" y="44888"/>
                    <a:pt x="60622" y="45798"/>
                  </a:cubicBezTo>
                  <a:lnTo>
                    <a:pt x="61016" y="45798"/>
                  </a:lnTo>
                  <a:cubicBezTo>
                    <a:pt x="61753" y="44963"/>
                    <a:pt x="62493" y="44137"/>
                    <a:pt x="63238" y="43315"/>
                  </a:cubicBezTo>
                  <a:cubicBezTo>
                    <a:pt x="71141" y="34594"/>
                    <a:pt x="79343" y="26615"/>
                    <a:pt x="88472" y="18822"/>
                  </a:cubicBezTo>
                  <a:cubicBezTo>
                    <a:pt x="93038" y="14943"/>
                    <a:pt x="97872" y="11126"/>
                    <a:pt x="102922" y="7313"/>
                  </a:cubicBezTo>
                  <a:cubicBezTo>
                    <a:pt x="102985" y="7265"/>
                    <a:pt x="103001" y="7167"/>
                    <a:pt x="102958" y="7097"/>
                  </a:cubicBezTo>
                  <a:cubicBezTo>
                    <a:pt x="102930" y="7052"/>
                    <a:pt x="102885" y="7026"/>
                    <a:pt x="102840" y="7026"/>
                  </a:cubicBezTo>
                  <a:close/>
                  <a:moveTo>
                    <a:pt x="109310" y="9813"/>
                  </a:moveTo>
                  <a:cubicBezTo>
                    <a:pt x="109285" y="9813"/>
                    <a:pt x="109260" y="9820"/>
                    <a:pt x="109238" y="9836"/>
                  </a:cubicBezTo>
                  <a:cubicBezTo>
                    <a:pt x="102804" y="14448"/>
                    <a:pt x="96666" y="19016"/>
                    <a:pt x="90918" y="23673"/>
                  </a:cubicBezTo>
                  <a:cubicBezTo>
                    <a:pt x="82227" y="30746"/>
                    <a:pt x="74308" y="37956"/>
                    <a:pt x="66681" y="45798"/>
                  </a:cubicBezTo>
                  <a:lnTo>
                    <a:pt x="67091" y="45798"/>
                  </a:lnTo>
                  <a:cubicBezTo>
                    <a:pt x="74643" y="38053"/>
                    <a:pt x="82483" y="30923"/>
                    <a:pt x="91084" y="23925"/>
                  </a:cubicBezTo>
                  <a:lnTo>
                    <a:pt x="91084" y="23929"/>
                  </a:lnTo>
                  <a:cubicBezTo>
                    <a:pt x="96824" y="19277"/>
                    <a:pt x="102958" y="14709"/>
                    <a:pt x="109387" y="10101"/>
                  </a:cubicBezTo>
                  <a:cubicBezTo>
                    <a:pt x="109450" y="10052"/>
                    <a:pt x="109470" y="9955"/>
                    <a:pt x="109431" y="9884"/>
                  </a:cubicBezTo>
                  <a:cubicBezTo>
                    <a:pt x="109402" y="9838"/>
                    <a:pt x="109356" y="9813"/>
                    <a:pt x="109310" y="9813"/>
                  </a:cubicBezTo>
                  <a:close/>
                  <a:moveTo>
                    <a:pt x="114632" y="13590"/>
                  </a:moveTo>
                  <a:cubicBezTo>
                    <a:pt x="114607" y="13590"/>
                    <a:pt x="114582" y="13598"/>
                    <a:pt x="114560" y="13613"/>
                  </a:cubicBezTo>
                  <a:cubicBezTo>
                    <a:pt x="114060" y="13958"/>
                    <a:pt x="113559" y="14302"/>
                    <a:pt x="113063" y="14647"/>
                  </a:cubicBezTo>
                  <a:cubicBezTo>
                    <a:pt x="106216" y="19383"/>
                    <a:pt x="99668" y="24039"/>
                    <a:pt x="93534" y="28775"/>
                  </a:cubicBezTo>
                  <a:cubicBezTo>
                    <a:pt x="86427" y="34285"/>
                    <a:pt x="79796" y="39864"/>
                    <a:pt x="73406" y="45798"/>
                  </a:cubicBezTo>
                  <a:lnTo>
                    <a:pt x="73844" y="45798"/>
                  </a:lnTo>
                  <a:cubicBezTo>
                    <a:pt x="80143" y="39962"/>
                    <a:pt x="86683" y="34461"/>
                    <a:pt x="93692" y="29032"/>
                  </a:cubicBezTo>
                  <a:cubicBezTo>
                    <a:pt x="99822" y="24300"/>
                    <a:pt x="106362" y="19648"/>
                    <a:pt x="113209" y="14912"/>
                  </a:cubicBezTo>
                  <a:cubicBezTo>
                    <a:pt x="113705" y="14567"/>
                    <a:pt x="114206" y="14223"/>
                    <a:pt x="114706" y="13878"/>
                  </a:cubicBezTo>
                  <a:cubicBezTo>
                    <a:pt x="114769" y="13834"/>
                    <a:pt x="114793" y="13737"/>
                    <a:pt x="114749" y="13662"/>
                  </a:cubicBezTo>
                  <a:cubicBezTo>
                    <a:pt x="114724" y="13616"/>
                    <a:pt x="114678" y="13590"/>
                    <a:pt x="114632" y="13590"/>
                  </a:cubicBezTo>
                  <a:close/>
                  <a:moveTo>
                    <a:pt x="118827" y="18229"/>
                  </a:moveTo>
                  <a:cubicBezTo>
                    <a:pt x="118802" y="18229"/>
                    <a:pt x="118778" y="18237"/>
                    <a:pt x="118756" y="18252"/>
                  </a:cubicBezTo>
                  <a:lnTo>
                    <a:pt x="118752" y="18252"/>
                  </a:lnTo>
                  <a:cubicBezTo>
                    <a:pt x="117842" y="18862"/>
                    <a:pt x="116936" y="19467"/>
                    <a:pt x="116034" y="20072"/>
                  </a:cubicBezTo>
                  <a:cubicBezTo>
                    <a:pt x="109080" y="24724"/>
                    <a:pt x="102418" y="29266"/>
                    <a:pt x="96150" y="33874"/>
                  </a:cubicBezTo>
                  <a:cubicBezTo>
                    <a:pt x="90859" y="37779"/>
                    <a:pt x="85812" y="41716"/>
                    <a:pt x="80923" y="45798"/>
                  </a:cubicBezTo>
                  <a:lnTo>
                    <a:pt x="81392" y="45798"/>
                  </a:lnTo>
                  <a:cubicBezTo>
                    <a:pt x="86179" y="41808"/>
                    <a:pt x="91123" y="37956"/>
                    <a:pt x="96300" y="34134"/>
                  </a:cubicBezTo>
                  <a:cubicBezTo>
                    <a:pt x="102564" y="29531"/>
                    <a:pt x="109226" y="24994"/>
                    <a:pt x="116175" y="20342"/>
                  </a:cubicBezTo>
                  <a:cubicBezTo>
                    <a:pt x="117078" y="19736"/>
                    <a:pt x="117984" y="19127"/>
                    <a:pt x="118898" y="18517"/>
                  </a:cubicBezTo>
                  <a:cubicBezTo>
                    <a:pt x="118961" y="18473"/>
                    <a:pt x="118984" y="18380"/>
                    <a:pt x="118945" y="18305"/>
                  </a:cubicBezTo>
                  <a:cubicBezTo>
                    <a:pt x="118919" y="18256"/>
                    <a:pt x="118873" y="18229"/>
                    <a:pt x="118827" y="18229"/>
                  </a:cubicBezTo>
                  <a:close/>
                  <a:moveTo>
                    <a:pt x="120072" y="24804"/>
                  </a:moveTo>
                  <a:lnTo>
                    <a:pt x="119004" y="25497"/>
                  </a:lnTo>
                  <a:cubicBezTo>
                    <a:pt x="111948" y="30066"/>
                    <a:pt x="105164" y="34492"/>
                    <a:pt x="98762" y="38976"/>
                  </a:cubicBezTo>
                  <a:cubicBezTo>
                    <a:pt x="95551" y="41234"/>
                    <a:pt x="92423" y="43496"/>
                    <a:pt x="89358" y="45798"/>
                  </a:cubicBezTo>
                  <a:lnTo>
                    <a:pt x="89858" y="45798"/>
                  </a:lnTo>
                  <a:cubicBezTo>
                    <a:pt x="92809" y="43589"/>
                    <a:pt x="95823" y="41411"/>
                    <a:pt x="98912" y="39237"/>
                  </a:cubicBezTo>
                  <a:cubicBezTo>
                    <a:pt x="105306" y="34762"/>
                    <a:pt x="112086" y="30335"/>
                    <a:pt x="119142" y="25767"/>
                  </a:cubicBezTo>
                  <a:lnTo>
                    <a:pt x="120072" y="25166"/>
                  </a:lnTo>
                  <a:lnTo>
                    <a:pt x="120072" y="24804"/>
                  </a:lnTo>
                  <a:close/>
                  <a:moveTo>
                    <a:pt x="120072" y="32115"/>
                  </a:moveTo>
                  <a:cubicBezTo>
                    <a:pt x="113587" y="36171"/>
                    <a:pt x="107331" y="40107"/>
                    <a:pt x="101378" y="44075"/>
                  </a:cubicBezTo>
                  <a:cubicBezTo>
                    <a:pt x="100519" y="44649"/>
                    <a:pt x="99668" y="45223"/>
                    <a:pt x="98821" y="45798"/>
                  </a:cubicBezTo>
                  <a:lnTo>
                    <a:pt x="99357" y="45798"/>
                  </a:lnTo>
                  <a:cubicBezTo>
                    <a:pt x="100074" y="45312"/>
                    <a:pt x="100795" y="44826"/>
                    <a:pt x="101520" y="44344"/>
                  </a:cubicBezTo>
                  <a:cubicBezTo>
                    <a:pt x="107429" y="40403"/>
                    <a:pt x="113638" y="36498"/>
                    <a:pt x="120072" y="32473"/>
                  </a:cubicBezTo>
                  <a:lnTo>
                    <a:pt x="120072" y="32115"/>
                  </a:lnTo>
                  <a:close/>
                  <a:moveTo>
                    <a:pt x="120072" y="39295"/>
                  </a:moveTo>
                  <a:cubicBezTo>
                    <a:pt x="116435" y="41490"/>
                    <a:pt x="112874" y="43646"/>
                    <a:pt x="109391" y="45798"/>
                  </a:cubicBezTo>
                  <a:lnTo>
                    <a:pt x="109970" y="45798"/>
                  </a:lnTo>
                  <a:cubicBezTo>
                    <a:pt x="113264" y="43766"/>
                    <a:pt x="116636" y="41724"/>
                    <a:pt x="120072" y="39648"/>
                  </a:cubicBezTo>
                  <a:lnTo>
                    <a:pt x="120072" y="39295"/>
                  </a:lnTo>
                  <a:close/>
                </a:path>
              </a:pathLst>
            </a:custGeom>
            <a:solidFill>
              <a:srgbClr val="54B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27"/>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accent2"/>
              </a:buClr>
              <a:buSzPts val="600"/>
              <a:buFont typeface="Arial"/>
              <a:buNone/>
              <a:defRPr/>
            </a:lvl1pPr>
            <a:lvl2pPr marL="0" lvl="1" indent="0" algn="r">
              <a:lnSpc>
                <a:spcPct val="100000"/>
              </a:lnSpc>
              <a:spcBef>
                <a:spcPts val="0"/>
              </a:spcBef>
              <a:buClr>
                <a:schemeClr val="accent2"/>
              </a:buClr>
              <a:buSzPts val="600"/>
              <a:buFont typeface="Arial"/>
              <a:buNone/>
              <a:defRPr/>
            </a:lvl2pPr>
            <a:lvl3pPr marL="0" lvl="2" indent="0" algn="r">
              <a:lnSpc>
                <a:spcPct val="100000"/>
              </a:lnSpc>
              <a:spcBef>
                <a:spcPts val="0"/>
              </a:spcBef>
              <a:buClr>
                <a:schemeClr val="accent2"/>
              </a:buClr>
              <a:buSzPts val="600"/>
              <a:buFont typeface="Arial"/>
              <a:buNone/>
              <a:defRPr/>
            </a:lvl3pPr>
            <a:lvl4pPr marL="0" lvl="3" indent="0" algn="r">
              <a:lnSpc>
                <a:spcPct val="100000"/>
              </a:lnSpc>
              <a:spcBef>
                <a:spcPts val="0"/>
              </a:spcBef>
              <a:buClr>
                <a:schemeClr val="accent2"/>
              </a:buClr>
              <a:buSzPts val="600"/>
              <a:buFont typeface="Arial"/>
              <a:buNone/>
              <a:defRPr/>
            </a:lvl4pPr>
            <a:lvl5pPr marL="0" lvl="4" indent="0" algn="r">
              <a:lnSpc>
                <a:spcPct val="100000"/>
              </a:lnSpc>
              <a:spcBef>
                <a:spcPts val="0"/>
              </a:spcBef>
              <a:buClr>
                <a:schemeClr val="accent2"/>
              </a:buClr>
              <a:buSzPts val="600"/>
              <a:buFont typeface="Arial"/>
              <a:buNone/>
              <a:defRPr/>
            </a:lvl5pPr>
            <a:lvl6pPr marL="0" lvl="5" indent="0" algn="r">
              <a:lnSpc>
                <a:spcPct val="100000"/>
              </a:lnSpc>
              <a:spcBef>
                <a:spcPts val="0"/>
              </a:spcBef>
              <a:buClr>
                <a:schemeClr val="accent2"/>
              </a:buClr>
              <a:buSzPts val="600"/>
              <a:buFont typeface="Arial"/>
              <a:buNone/>
              <a:defRPr/>
            </a:lvl6pPr>
            <a:lvl7pPr marL="0" lvl="6" indent="0" algn="r">
              <a:lnSpc>
                <a:spcPct val="100000"/>
              </a:lnSpc>
              <a:spcBef>
                <a:spcPts val="0"/>
              </a:spcBef>
              <a:buClr>
                <a:schemeClr val="accent2"/>
              </a:buClr>
              <a:buSzPts val="600"/>
              <a:buFont typeface="Arial"/>
              <a:buNone/>
              <a:defRPr/>
            </a:lvl7pPr>
            <a:lvl8pPr marL="0" lvl="7" indent="0" algn="r">
              <a:lnSpc>
                <a:spcPct val="100000"/>
              </a:lnSpc>
              <a:spcBef>
                <a:spcPts val="0"/>
              </a:spcBef>
              <a:buClr>
                <a:schemeClr val="accent2"/>
              </a:buClr>
              <a:buSzPts val="600"/>
              <a:buFont typeface="Arial"/>
              <a:buNone/>
              <a:defRPr/>
            </a:lvl8pPr>
            <a:lvl9pPr marL="0" lvl="8" indent="0" algn="r">
              <a:lnSpc>
                <a:spcPct val="100000"/>
              </a:lnSpc>
              <a:spcBef>
                <a:spcPts val="0"/>
              </a:spcBef>
              <a:buClr>
                <a:schemeClr val="accent2"/>
              </a:buClr>
              <a:buSzPts val="600"/>
              <a:buFont typeface="Arial"/>
              <a:buNone/>
              <a:defRPr/>
            </a:lvl9pPr>
          </a:lstStyle>
          <a:p>
            <a:pPr marL="0" lvl="0" indent="0" algn="r" rtl="0">
              <a:spcBef>
                <a:spcPts val="0"/>
              </a:spcBef>
              <a:spcAft>
                <a:spcPts val="0"/>
              </a:spcAft>
              <a:buNone/>
            </a:pPr>
            <a:r>
              <a:rPr lang="en-US"/>
              <a:t>Page </a:t>
            </a:r>
            <a:fld id="{00000000-1234-1234-1234-123412341234}" type="slidenum">
              <a:rPr lang="en-US" sz="600"/>
              <a:t>‹#›</a:t>
            </a:fld>
            <a:endParaRPr/>
          </a:p>
        </p:txBody>
      </p:sp>
      <p:sp>
        <p:nvSpPr>
          <p:cNvPr id="86" name="Google Shape;86;p27"/>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600"/>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7"/>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accent2"/>
              </a:buClr>
              <a:buSzPts val="600"/>
              <a:buNone/>
              <a:defRPr>
                <a:solidFill>
                  <a:schemeClr val="accen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27"/>
          <p:cNvSpPr/>
          <p:nvPr/>
        </p:nvSpPr>
        <p:spPr>
          <a:xfrm>
            <a:off x="538164" y="4896000"/>
            <a:ext cx="216342" cy="62281"/>
          </a:xfrm>
          <a:custGeom>
            <a:avLst/>
            <a:gdLst/>
            <a:ahLst/>
            <a:cxnLst/>
            <a:rect l="l" t="t" r="r" b="b"/>
            <a:pathLst>
              <a:path w="120190" h="120042" extrusionOk="0">
                <a:moveTo>
                  <a:pt x="2825" y="0"/>
                </a:moveTo>
                <a:cubicBezTo>
                  <a:pt x="1226" y="0"/>
                  <a:pt x="0" y="4193"/>
                  <a:pt x="0" y="9853"/>
                </a:cubicBezTo>
                <a:lnTo>
                  <a:pt x="0" y="120042"/>
                </a:lnTo>
                <a:lnTo>
                  <a:pt x="9052" y="120042"/>
                </a:lnTo>
                <a:lnTo>
                  <a:pt x="9052" y="22851"/>
                </a:lnTo>
                <a:lnTo>
                  <a:pt x="20665" y="22851"/>
                </a:lnTo>
                <a:cubicBezTo>
                  <a:pt x="24079" y="22851"/>
                  <a:pt x="25389" y="28302"/>
                  <a:pt x="25389" y="39413"/>
                </a:cubicBezTo>
                <a:cubicBezTo>
                  <a:pt x="25389" y="48847"/>
                  <a:pt x="23923" y="56394"/>
                  <a:pt x="20532" y="56394"/>
                </a:cubicBezTo>
                <a:lnTo>
                  <a:pt x="14967" y="56394"/>
                </a:lnTo>
                <a:cubicBezTo>
                  <a:pt x="13993" y="56394"/>
                  <a:pt x="13392" y="60042"/>
                  <a:pt x="13885" y="62977"/>
                </a:cubicBezTo>
                <a:lnTo>
                  <a:pt x="24475" y="120042"/>
                </a:lnTo>
                <a:lnTo>
                  <a:pt x="34886" y="120042"/>
                </a:lnTo>
                <a:lnTo>
                  <a:pt x="25449" y="75556"/>
                </a:lnTo>
                <a:cubicBezTo>
                  <a:pt x="30017" y="73501"/>
                  <a:pt x="33792" y="65157"/>
                  <a:pt x="33792" y="38826"/>
                </a:cubicBezTo>
                <a:cubicBezTo>
                  <a:pt x="33792" y="11111"/>
                  <a:pt x="30366" y="0"/>
                  <a:pt x="21975" y="0"/>
                </a:cubicBezTo>
                <a:close/>
                <a:moveTo>
                  <a:pt x="36509" y="0"/>
                </a:moveTo>
                <a:lnTo>
                  <a:pt x="44335" y="114214"/>
                </a:lnTo>
                <a:cubicBezTo>
                  <a:pt x="44575" y="117610"/>
                  <a:pt x="45441" y="120042"/>
                  <a:pt x="46451" y="120042"/>
                </a:cubicBezTo>
                <a:lnTo>
                  <a:pt x="51896" y="120042"/>
                </a:lnTo>
                <a:cubicBezTo>
                  <a:pt x="52810" y="120042"/>
                  <a:pt x="53627" y="118029"/>
                  <a:pt x="53940" y="115010"/>
                </a:cubicBezTo>
                <a:lnTo>
                  <a:pt x="61285" y="44235"/>
                </a:lnTo>
                <a:lnTo>
                  <a:pt x="68630" y="115010"/>
                </a:lnTo>
                <a:cubicBezTo>
                  <a:pt x="68943" y="118029"/>
                  <a:pt x="69760" y="120042"/>
                  <a:pt x="70686" y="120042"/>
                </a:cubicBezTo>
                <a:lnTo>
                  <a:pt x="76119" y="120042"/>
                </a:lnTo>
                <a:cubicBezTo>
                  <a:pt x="77129" y="120042"/>
                  <a:pt x="78007" y="117610"/>
                  <a:pt x="78235" y="114214"/>
                </a:cubicBezTo>
                <a:lnTo>
                  <a:pt x="86061" y="0"/>
                </a:lnTo>
                <a:lnTo>
                  <a:pt x="76792" y="0"/>
                </a:lnTo>
                <a:lnTo>
                  <a:pt x="72489" y="74046"/>
                </a:lnTo>
                <a:lnTo>
                  <a:pt x="65733" y="5157"/>
                </a:lnTo>
                <a:cubicBezTo>
                  <a:pt x="65432" y="2055"/>
                  <a:pt x="64603" y="0"/>
                  <a:pt x="63665" y="0"/>
                </a:cubicBezTo>
                <a:lnTo>
                  <a:pt x="58905" y="0"/>
                </a:lnTo>
                <a:cubicBezTo>
                  <a:pt x="57979" y="0"/>
                  <a:pt x="57150" y="2055"/>
                  <a:pt x="56849" y="5157"/>
                </a:cubicBezTo>
                <a:lnTo>
                  <a:pt x="50081" y="74046"/>
                </a:lnTo>
                <a:lnTo>
                  <a:pt x="45777" y="0"/>
                </a:lnTo>
                <a:close/>
                <a:moveTo>
                  <a:pt x="92901" y="0"/>
                </a:moveTo>
                <a:cubicBezTo>
                  <a:pt x="91302" y="0"/>
                  <a:pt x="90076" y="4193"/>
                  <a:pt x="90076" y="9853"/>
                </a:cubicBezTo>
                <a:lnTo>
                  <a:pt x="90076" y="110147"/>
                </a:lnTo>
                <a:cubicBezTo>
                  <a:pt x="90076" y="115597"/>
                  <a:pt x="91338" y="120042"/>
                  <a:pt x="92901" y="120042"/>
                </a:cubicBezTo>
                <a:lnTo>
                  <a:pt x="120190" y="120042"/>
                </a:lnTo>
                <a:lnTo>
                  <a:pt x="120190" y="96017"/>
                </a:lnTo>
                <a:lnTo>
                  <a:pt x="98816" y="96017"/>
                </a:lnTo>
                <a:lnTo>
                  <a:pt x="98816" y="70356"/>
                </a:lnTo>
                <a:lnTo>
                  <a:pt x="116547" y="70356"/>
                </a:lnTo>
                <a:lnTo>
                  <a:pt x="116547" y="47296"/>
                </a:lnTo>
                <a:lnTo>
                  <a:pt x="98816" y="47296"/>
                </a:lnTo>
                <a:lnTo>
                  <a:pt x="98816" y="23270"/>
                </a:lnTo>
                <a:lnTo>
                  <a:pt x="119949" y="23270"/>
                </a:lnTo>
                <a:lnTo>
                  <a:pt x="119949" y="0"/>
                </a:lnTo>
                <a:close/>
              </a:path>
            </a:pathLst>
          </a:custGeom>
          <a:solidFill>
            <a:srgbClr val="1D44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7"/>
          <p:cNvSpPr txBox="1">
            <a:spLocks noGrp="1"/>
          </p:cNvSpPr>
          <p:nvPr>
            <p:ph type="body" idx="1"/>
          </p:nvPr>
        </p:nvSpPr>
        <p:spPr>
          <a:xfrm>
            <a:off x="538163" y="2170114"/>
            <a:ext cx="8062913" cy="2519361"/>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3400"/>
              <a:buFont typeface="Arial"/>
              <a:buNone/>
              <a:defRPr sz="3400" b="1">
                <a:solidFill>
                  <a:schemeClr val="accent2"/>
                </a:solidFill>
                <a:latin typeface="Arial"/>
                <a:ea typeface="Arial"/>
                <a:cs typeface="Arial"/>
                <a:sym typeface="Arial"/>
              </a:defRPr>
            </a:lvl1pPr>
            <a:lvl2pPr marL="914400" lvl="1" indent="-228600" algn="l">
              <a:lnSpc>
                <a:spcPct val="100000"/>
              </a:lnSpc>
              <a:spcBef>
                <a:spcPts val="1600"/>
              </a:spcBef>
              <a:spcAft>
                <a:spcPts val="0"/>
              </a:spcAft>
              <a:buClr>
                <a:schemeClr val="accent2"/>
              </a:buClr>
              <a:buSzPts val="1800"/>
              <a:buFont typeface="Arial"/>
              <a:buNone/>
              <a:defRPr sz="1800" b="1">
                <a:solidFill>
                  <a:schemeClr val="accent2"/>
                </a:solidFill>
                <a:latin typeface="Arial"/>
                <a:ea typeface="Arial"/>
                <a:cs typeface="Arial"/>
                <a:sym typeface="Arial"/>
              </a:defRPr>
            </a:lvl2pPr>
            <a:lvl3pPr marL="1371600" lvl="2" indent="-228600" algn="l">
              <a:lnSpc>
                <a:spcPct val="100000"/>
              </a:lnSpc>
              <a:spcBef>
                <a:spcPts val="1000"/>
              </a:spcBef>
              <a:spcAft>
                <a:spcPts val="0"/>
              </a:spcAft>
              <a:buSzPts val="1200"/>
              <a:buNone/>
              <a:defRPr sz="1200" b="0">
                <a:solidFill>
                  <a:schemeClr val="accent2"/>
                </a:solidFill>
                <a:latin typeface="Arial"/>
                <a:ea typeface="Arial"/>
                <a:cs typeface="Arial"/>
                <a:sym typeface="Arial"/>
              </a:defRPr>
            </a:lvl3pPr>
            <a:lvl4pPr marL="1828800" lvl="3"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4pPr>
            <a:lvl5pPr marL="2286000" lvl="4"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5pPr>
            <a:lvl6pPr marL="2743200" lvl="5"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6pPr>
            <a:lvl7pPr marL="3200400" lvl="6" indent="-228600" algn="l">
              <a:lnSpc>
                <a:spcPct val="100000"/>
              </a:lnSpc>
              <a:spcBef>
                <a:spcPts val="0"/>
              </a:spcBef>
              <a:spcAft>
                <a:spcPts val="0"/>
              </a:spcAft>
              <a:buSzPts val="1200"/>
              <a:buNone/>
              <a:defRPr sz="1200" b="0">
                <a:solidFill>
                  <a:schemeClr val="accent2"/>
                </a:solidFill>
                <a:latin typeface="Arial"/>
                <a:ea typeface="Arial"/>
                <a:cs typeface="Arial"/>
                <a:sym typeface="Arial"/>
              </a:defRPr>
            </a:lvl7pPr>
            <a:lvl8pPr marL="3657600" lvl="7" indent="-228600" algn="l">
              <a:lnSpc>
                <a:spcPct val="100000"/>
              </a:lnSpc>
              <a:spcBef>
                <a:spcPts val="0"/>
              </a:spcBef>
              <a:spcAft>
                <a:spcPts val="0"/>
              </a:spcAft>
              <a:buSzPts val="1200"/>
              <a:buFont typeface="Arial"/>
              <a:buNone/>
              <a:defRPr sz="1200" b="0">
                <a:solidFill>
                  <a:schemeClr val="accent2"/>
                </a:solidFill>
                <a:latin typeface="Arial"/>
                <a:ea typeface="Arial"/>
                <a:cs typeface="Arial"/>
                <a:sym typeface="Arial"/>
              </a:defRPr>
            </a:lvl8pPr>
            <a:lvl9pPr marL="4114800" lvl="8" indent="-228600" algn="l">
              <a:lnSpc>
                <a:spcPct val="100000"/>
              </a:lnSpc>
              <a:spcBef>
                <a:spcPts val="0"/>
              </a:spcBef>
              <a:spcAft>
                <a:spcPts val="0"/>
              </a:spcAft>
              <a:buSzPts val="1200"/>
              <a:buFont typeface="Arial"/>
              <a:buNone/>
              <a:defRPr sz="1200" b="0" i="0" u="none" strike="noStrike">
                <a:solidFill>
                  <a:schemeClr val="accent2"/>
                </a:solidFill>
                <a:latin typeface="Arial"/>
                <a:ea typeface="Arial"/>
                <a:cs typeface="Arial"/>
                <a:sym typeface="Arial"/>
              </a:defRPr>
            </a:lvl9pPr>
          </a:lstStyle>
          <a:p>
            <a:endParaRPr/>
          </a:p>
        </p:txBody>
      </p:sp>
    </p:spTree>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61">
          <p15:clr>
            <a:srgbClr val="FBAE40"/>
          </p15:clr>
        </p15:guide>
        <p15:guide id="4" orient="horz" pos="1814">
          <p15:clr>
            <a:srgbClr val="FBAE40"/>
          </p15:clr>
        </p15:guide>
        <p15:guide id="5" pos="4263">
          <p15:clr>
            <a:srgbClr val="FBAE40"/>
          </p15:clr>
        </p15:guide>
        <p15:guide id="6" orient="horz" pos="294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EnergyLightGreen accent chart">
  <p:cSld name="EnergyLightGreen accent chart">
    <p:bg>
      <p:bgPr>
        <a:solidFill>
          <a:srgbClr val="3ED8C3"/>
        </a:solidFill>
        <a:effectLst/>
      </p:bgPr>
    </p:bg>
    <p:spTree>
      <p:nvGrpSpPr>
        <p:cNvPr id="1" name="Shape 90"/>
        <p:cNvGrpSpPr/>
        <p:nvPr/>
      </p:nvGrpSpPr>
      <p:grpSpPr>
        <a:xfrm>
          <a:off x="0" y="0"/>
          <a:ext cx="0" cy="0"/>
          <a:chOff x="0" y="0"/>
          <a:chExt cx="0" cy="0"/>
        </a:xfrm>
      </p:grpSpPr>
      <p:pic>
        <p:nvPicPr>
          <p:cNvPr id="91" name="Google Shape;91;p28"/>
          <p:cNvPicPr preferRelativeResize="0"/>
          <p:nvPr/>
        </p:nvPicPr>
        <p:blipFill rotWithShape="1">
          <a:blip r:embed="rId2">
            <a:alphaModFix/>
          </a:blip>
          <a:srcRect/>
          <a:stretch/>
        </p:blipFill>
        <p:spPr>
          <a:xfrm>
            <a:off x="538164" y="4896000"/>
            <a:ext cx="215999" cy="62177"/>
          </a:xfrm>
          <a:prstGeom prst="rect">
            <a:avLst/>
          </a:prstGeom>
          <a:noFill/>
          <a:ln>
            <a:noFill/>
          </a:ln>
        </p:spPr>
      </p:pic>
      <p:sp>
        <p:nvSpPr>
          <p:cNvPr id="92" name="Google Shape;92;p28"/>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lvl="0" indent="0" algn="r">
              <a:lnSpc>
                <a:spcPct val="100000"/>
              </a:lnSpc>
              <a:spcBef>
                <a:spcPts val="0"/>
              </a:spcBef>
              <a:buClr>
                <a:schemeClr val="lt1"/>
              </a:buClr>
              <a:buSzPts val="600"/>
              <a:buNone/>
              <a:defRPr sz="600" b="0">
                <a:solidFill>
                  <a:schemeClr val="lt1"/>
                </a:solidFill>
                <a:latin typeface="Arial"/>
                <a:ea typeface="Arial"/>
                <a:cs typeface="Arial"/>
                <a:sym typeface="Arial"/>
              </a:defRPr>
            </a:lvl1pPr>
            <a:lvl2pPr marL="0" lvl="1" indent="0" algn="r">
              <a:lnSpc>
                <a:spcPct val="100000"/>
              </a:lnSpc>
              <a:spcBef>
                <a:spcPts val="0"/>
              </a:spcBef>
              <a:buClr>
                <a:schemeClr val="lt1"/>
              </a:buClr>
              <a:buSzPts val="600"/>
              <a:buNone/>
              <a:defRPr sz="600" b="0">
                <a:solidFill>
                  <a:schemeClr val="lt1"/>
                </a:solidFill>
                <a:latin typeface="Arial"/>
                <a:ea typeface="Arial"/>
                <a:cs typeface="Arial"/>
                <a:sym typeface="Arial"/>
              </a:defRPr>
            </a:lvl2pPr>
            <a:lvl3pPr marL="0" lvl="2" indent="0" algn="r">
              <a:lnSpc>
                <a:spcPct val="100000"/>
              </a:lnSpc>
              <a:spcBef>
                <a:spcPts val="0"/>
              </a:spcBef>
              <a:buClr>
                <a:schemeClr val="lt1"/>
              </a:buClr>
              <a:buSzPts val="600"/>
              <a:buNone/>
              <a:defRPr sz="600" b="0">
                <a:solidFill>
                  <a:schemeClr val="lt1"/>
                </a:solidFill>
                <a:latin typeface="Arial"/>
                <a:ea typeface="Arial"/>
                <a:cs typeface="Arial"/>
                <a:sym typeface="Arial"/>
              </a:defRPr>
            </a:lvl3pPr>
            <a:lvl4pPr marL="0" lvl="3" indent="0" algn="r">
              <a:lnSpc>
                <a:spcPct val="100000"/>
              </a:lnSpc>
              <a:spcBef>
                <a:spcPts val="0"/>
              </a:spcBef>
              <a:buClr>
                <a:schemeClr val="lt1"/>
              </a:buClr>
              <a:buSzPts val="600"/>
              <a:buNone/>
              <a:defRPr sz="600" b="0">
                <a:solidFill>
                  <a:schemeClr val="lt1"/>
                </a:solidFill>
                <a:latin typeface="Arial"/>
                <a:ea typeface="Arial"/>
                <a:cs typeface="Arial"/>
                <a:sym typeface="Arial"/>
              </a:defRPr>
            </a:lvl4pPr>
            <a:lvl5pPr marL="0" lvl="4" indent="0" algn="r">
              <a:lnSpc>
                <a:spcPct val="100000"/>
              </a:lnSpc>
              <a:spcBef>
                <a:spcPts val="0"/>
              </a:spcBef>
              <a:buClr>
                <a:schemeClr val="lt1"/>
              </a:buClr>
              <a:buSzPts val="600"/>
              <a:buNone/>
              <a:defRPr sz="600" b="0">
                <a:solidFill>
                  <a:schemeClr val="lt1"/>
                </a:solidFill>
                <a:latin typeface="Arial"/>
                <a:ea typeface="Arial"/>
                <a:cs typeface="Arial"/>
                <a:sym typeface="Arial"/>
              </a:defRPr>
            </a:lvl5pPr>
            <a:lvl6pPr marL="0" lvl="5" indent="0" algn="r">
              <a:lnSpc>
                <a:spcPct val="100000"/>
              </a:lnSpc>
              <a:spcBef>
                <a:spcPts val="0"/>
              </a:spcBef>
              <a:buClr>
                <a:schemeClr val="lt1"/>
              </a:buClr>
              <a:buSzPts val="600"/>
              <a:buNone/>
              <a:defRPr sz="600" b="0">
                <a:solidFill>
                  <a:schemeClr val="lt1"/>
                </a:solidFill>
                <a:latin typeface="Arial"/>
                <a:ea typeface="Arial"/>
                <a:cs typeface="Arial"/>
                <a:sym typeface="Arial"/>
              </a:defRPr>
            </a:lvl6pPr>
            <a:lvl7pPr marL="0" lvl="6" indent="0" algn="r">
              <a:lnSpc>
                <a:spcPct val="100000"/>
              </a:lnSpc>
              <a:spcBef>
                <a:spcPts val="0"/>
              </a:spcBef>
              <a:buClr>
                <a:schemeClr val="lt1"/>
              </a:buClr>
              <a:buSzPts val="600"/>
              <a:buNone/>
              <a:defRPr sz="600" b="0">
                <a:solidFill>
                  <a:schemeClr val="lt1"/>
                </a:solidFill>
                <a:latin typeface="Arial"/>
                <a:ea typeface="Arial"/>
                <a:cs typeface="Arial"/>
                <a:sym typeface="Arial"/>
              </a:defRPr>
            </a:lvl7pPr>
            <a:lvl8pPr marL="0" lvl="7" indent="0" algn="r">
              <a:lnSpc>
                <a:spcPct val="100000"/>
              </a:lnSpc>
              <a:spcBef>
                <a:spcPts val="0"/>
              </a:spcBef>
              <a:buClr>
                <a:schemeClr val="lt1"/>
              </a:buClr>
              <a:buSzPts val="600"/>
              <a:buNone/>
              <a:defRPr sz="600" b="0">
                <a:solidFill>
                  <a:schemeClr val="lt1"/>
                </a:solidFill>
                <a:latin typeface="Arial"/>
                <a:ea typeface="Arial"/>
                <a:cs typeface="Arial"/>
                <a:sym typeface="Arial"/>
              </a:defRPr>
            </a:lvl8pPr>
            <a:lvl9pPr marL="0" lvl="8" indent="0" algn="r">
              <a:lnSpc>
                <a:spcPct val="100000"/>
              </a:lnSpc>
              <a:spcBef>
                <a:spcPts val="0"/>
              </a:spcBef>
              <a:buClr>
                <a:schemeClr val="lt1"/>
              </a:buClr>
              <a:buSzPts val="600"/>
              <a:buNone/>
              <a:defRPr sz="600" b="0">
                <a:solidFill>
                  <a:schemeClr val="lt1"/>
                </a:solidFill>
                <a:latin typeface="Arial"/>
                <a:ea typeface="Arial"/>
                <a:cs typeface="Arial"/>
                <a:sym typeface="Arial"/>
              </a:defRPr>
            </a:lvl9pPr>
          </a:lstStyle>
          <a:p>
            <a:pPr marL="0" lvl="0" indent="0" algn="r" rtl="0">
              <a:spcBef>
                <a:spcPts val="0"/>
              </a:spcBef>
              <a:spcAft>
                <a:spcPts val="0"/>
              </a:spcAft>
              <a:buNone/>
            </a:pPr>
            <a:r>
              <a:rPr lang="en-US"/>
              <a:t>Page </a:t>
            </a:r>
            <a:fld id="{00000000-1234-1234-1234-123412341234}" type="slidenum">
              <a:rPr lang="en-US"/>
              <a:t>‹#›</a:t>
            </a:fld>
            <a:endParaRPr/>
          </a:p>
        </p:txBody>
      </p:sp>
      <p:sp>
        <p:nvSpPr>
          <p:cNvPr id="93" name="Google Shape;93;p28"/>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8"/>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lt1"/>
              </a:buClr>
              <a:buSzPts val="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8"/>
          <p:cNvSpPr txBox="1">
            <a:spLocks noGrp="1"/>
          </p:cNvSpPr>
          <p:nvPr>
            <p:ph type="body" idx="1"/>
          </p:nvPr>
        </p:nvSpPr>
        <p:spPr>
          <a:xfrm>
            <a:off x="538163" y="2178129"/>
            <a:ext cx="8064001" cy="2592309"/>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accent2"/>
              </a:buClr>
              <a:buSzPts val="2800"/>
              <a:buFont typeface="Arial"/>
              <a:buNone/>
              <a:defRPr sz="2800" b="1">
                <a:solidFill>
                  <a:schemeClr val="accent2"/>
                </a:solidFill>
                <a:latin typeface="Arial"/>
                <a:ea typeface="Arial"/>
                <a:cs typeface="Arial"/>
                <a:sym typeface="Arial"/>
              </a:defRPr>
            </a:lvl1pPr>
            <a:lvl2pPr marL="914400" lvl="1" indent="-228600" algn="l">
              <a:lnSpc>
                <a:spcPct val="100000"/>
              </a:lnSpc>
              <a:spcBef>
                <a:spcPts val="1200"/>
              </a:spcBef>
              <a:spcAft>
                <a:spcPts val="0"/>
              </a:spcAft>
              <a:buClr>
                <a:schemeClr val="lt1"/>
              </a:buClr>
              <a:buSzPts val="1600"/>
              <a:buFont typeface="Arial"/>
              <a:buNone/>
              <a:defRPr sz="1600" b="1">
                <a:solidFill>
                  <a:schemeClr val="lt1"/>
                </a:solidFill>
                <a:latin typeface="Arial"/>
                <a:ea typeface="Arial"/>
                <a:cs typeface="Arial"/>
                <a:sym typeface="Arial"/>
              </a:defRPr>
            </a:lvl2pPr>
            <a:lvl3pPr marL="1371600" lvl="2" indent="-228600" algn="l">
              <a:lnSpc>
                <a:spcPct val="100000"/>
              </a:lnSpc>
              <a:spcBef>
                <a:spcPts val="0"/>
              </a:spcBef>
              <a:spcAft>
                <a:spcPts val="0"/>
              </a:spcAft>
              <a:buSzPts val="1600"/>
              <a:buNone/>
              <a:defRPr sz="1600" b="1">
                <a:solidFill>
                  <a:schemeClr val="accent2"/>
                </a:solidFill>
                <a:latin typeface="Arial"/>
                <a:ea typeface="Arial"/>
                <a:cs typeface="Arial"/>
                <a:sym typeface="Arial"/>
              </a:defRPr>
            </a:lvl3pPr>
            <a:lvl4pPr marL="1828800" lvl="3" indent="-228600" algn="l">
              <a:lnSpc>
                <a:spcPct val="100000"/>
              </a:lnSpc>
              <a:spcBef>
                <a:spcPts val="0"/>
              </a:spcBef>
              <a:spcAft>
                <a:spcPts val="0"/>
              </a:spcAft>
              <a:buSzPts val="1600"/>
              <a:buNone/>
              <a:defRPr sz="1600" b="1">
                <a:solidFill>
                  <a:schemeClr val="accent2"/>
                </a:solidFill>
                <a:latin typeface="Arial"/>
                <a:ea typeface="Arial"/>
                <a:cs typeface="Arial"/>
                <a:sym typeface="Arial"/>
              </a:defRPr>
            </a:lvl4pPr>
            <a:lvl5pPr marL="2286000" lvl="4" indent="-228600" algn="l">
              <a:lnSpc>
                <a:spcPct val="100000"/>
              </a:lnSpc>
              <a:spcBef>
                <a:spcPts val="0"/>
              </a:spcBef>
              <a:spcAft>
                <a:spcPts val="0"/>
              </a:spcAft>
              <a:buSzPts val="1600"/>
              <a:buNone/>
              <a:defRPr sz="1600" b="1">
                <a:solidFill>
                  <a:schemeClr val="accent2"/>
                </a:solidFill>
                <a:latin typeface="Arial"/>
                <a:ea typeface="Arial"/>
                <a:cs typeface="Arial"/>
                <a:sym typeface="Arial"/>
              </a:defRPr>
            </a:lvl5pPr>
            <a:lvl6pPr marL="2743200" lvl="5" indent="-228600" algn="l">
              <a:lnSpc>
                <a:spcPct val="100000"/>
              </a:lnSpc>
              <a:spcBef>
                <a:spcPts val="0"/>
              </a:spcBef>
              <a:spcAft>
                <a:spcPts val="0"/>
              </a:spcAft>
              <a:buSzPts val="1600"/>
              <a:buNone/>
              <a:defRPr sz="1600" b="1">
                <a:solidFill>
                  <a:schemeClr val="accent2"/>
                </a:solidFill>
                <a:latin typeface="Arial"/>
                <a:ea typeface="Arial"/>
                <a:cs typeface="Arial"/>
                <a:sym typeface="Arial"/>
              </a:defRPr>
            </a:lvl6pPr>
            <a:lvl7pPr marL="3200400" lvl="6" indent="-228600" algn="l">
              <a:lnSpc>
                <a:spcPct val="100000"/>
              </a:lnSpc>
              <a:spcBef>
                <a:spcPts val="0"/>
              </a:spcBef>
              <a:spcAft>
                <a:spcPts val="0"/>
              </a:spcAft>
              <a:buSzPts val="1600"/>
              <a:buNone/>
              <a:defRPr sz="1600" b="1">
                <a:solidFill>
                  <a:schemeClr val="accent2"/>
                </a:solidFill>
                <a:latin typeface="Arial"/>
                <a:ea typeface="Arial"/>
                <a:cs typeface="Arial"/>
                <a:sym typeface="Arial"/>
              </a:defRPr>
            </a:lvl7pPr>
            <a:lvl8pPr marL="3657600" lvl="7" indent="-228600" algn="l">
              <a:lnSpc>
                <a:spcPct val="100000"/>
              </a:lnSpc>
              <a:spcBef>
                <a:spcPts val="0"/>
              </a:spcBef>
              <a:spcAft>
                <a:spcPts val="0"/>
              </a:spcAft>
              <a:buSzPts val="1600"/>
              <a:buFont typeface="Arial"/>
              <a:buNone/>
              <a:defRPr sz="1600" b="1">
                <a:solidFill>
                  <a:schemeClr val="accent2"/>
                </a:solidFill>
                <a:latin typeface="Arial"/>
                <a:ea typeface="Arial"/>
                <a:cs typeface="Arial"/>
                <a:sym typeface="Arial"/>
              </a:defRPr>
            </a:lvl8pPr>
            <a:lvl9pPr marL="4114800" lvl="8" indent="-228600" algn="l">
              <a:lnSpc>
                <a:spcPct val="100000"/>
              </a:lnSpc>
              <a:spcBef>
                <a:spcPts val="0"/>
              </a:spcBef>
              <a:spcAft>
                <a:spcPts val="0"/>
              </a:spcAft>
              <a:buSzPts val="1600"/>
              <a:buFont typeface="Arial"/>
              <a:buNone/>
              <a:defRPr sz="1600" b="1" i="0" u="none" strike="noStrike">
                <a:solidFill>
                  <a:schemeClr val="accent2"/>
                </a:solidFill>
                <a:latin typeface="Arial"/>
                <a:ea typeface="Arial"/>
                <a:cs typeface="Arial"/>
                <a:sym typeface="Arial"/>
              </a:defRPr>
            </a:lvl9pPr>
          </a:lstStyle>
          <a:p>
            <a:endParaRPr/>
          </a:p>
        </p:txBody>
      </p:sp>
      <p:grpSp>
        <p:nvGrpSpPr>
          <p:cNvPr id="96" name="Google Shape;96;p28"/>
          <p:cNvGrpSpPr/>
          <p:nvPr/>
        </p:nvGrpSpPr>
        <p:grpSpPr>
          <a:xfrm>
            <a:off x="-1404000" y="-396000"/>
            <a:ext cx="11520000" cy="6012000"/>
            <a:chOff x="-1404000" y="-396000"/>
            <a:chExt cx="11520000" cy="6012000"/>
          </a:xfrm>
        </p:grpSpPr>
        <p:sp>
          <p:nvSpPr>
            <p:cNvPr id="97" name="Google Shape;97;p28"/>
            <p:cNvSpPr txBox="1"/>
            <p:nvPr/>
          </p:nvSpPr>
          <p:spPr>
            <a:xfrm>
              <a:off x="538164" y="-396000"/>
              <a:ext cx="8063706" cy="1800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chemeClr val="accent2"/>
                </a:buClr>
                <a:buSzPts val="800"/>
                <a:buFont typeface="Arial"/>
                <a:buNone/>
              </a:pPr>
              <a:r>
                <a:rPr lang="en-US" sz="800" b="0" i="0" u="none" strike="noStrike" cap="none">
                  <a:solidFill>
                    <a:schemeClr val="accent2"/>
                  </a:solidFill>
                  <a:latin typeface="Arial"/>
                  <a:ea typeface="Arial"/>
                  <a:cs typeface="Arial"/>
                  <a:sym typeface="Arial"/>
                </a:rPr>
                <a:t>To display guides, tick </a:t>
              </a:r>
              <a:r>
                <a:rPr lang="en-US" sz="800" b="1" i="0" u="none" strike="noStrike" cap="none">
                  <a:solidFill>
                    <a:schemeClr val="accent2"/>
                  </a:solidFill>
                  <a:latin typeface="Arial"/>
                  <a:ea typeface="Arial"/>
                  <a:cs typeface="Arial"/>
                  <a:sym typeface="Arial"/>
                </a:rPr>
                <a:t>Guides</a:t>
              </a:r>
              <a:r>
                <a:rPr lang="en-US" sz="800" b="0" i="0" u="none" strike="noStrike" cap="none">
                  <a:solidFill>
                    <a:schemeClr val="accent2"/>
                  </a:solidFill>
                  <a:latin typeface="Arial"/>
                  <a:ea typeface="Arial"/>
                  <a:cs typeface="Arial"/>
                  <a:sym typeface="Arial"/>
                </a:rPr>
                <a:t> in </a:t>
              </a:r>
              <a:r>
                <a:rPr lang="en-US" sz="800" b="1" i="0" u="none" strike="noStrike" cap="none">
                  <a:solidFill>
                    <a:schemeClr val="accent2"/>
                  </a:solidFill>
                  <a:latin typeface="Arial"/>
                  <a:ea typeface="Arial"/>
                  <a:cs typeface="Arial"/>
                  <a:sym typeface="Arial"/>
                </a:rPr>
                <a:t>View</a:t>
              </a:r>
              <a:endParaRPr/>
            </a:p>
          </p:txBody>
        </p:sp>
        <p:sp>
          <p:nvSpPr>
            <p:cNvPr id="98" name="Google Shape;98;p28"/>
            <p:cNvSpPr txBox="1"/>
            <p:nvPr/>
          </p:nvSpPr>
          <p:spPr>
            <a:xfrm>
              <a:off x="9252000" y="0"/>
              <a:ext cx="864000" cy="64627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800" b="0">
                  <a:solidFill>
                    <a:schemeClr val="accent2"/>
                  </a:solidFill>
                  <a:latin typeface="Arial"/>
                  <a:ea typeface="Arial"/>
                  <a:cs typeface="Arial"/>
                  <a:sym typeface="Arial"/>
                </a:rPr>
                <a:t>To reset the slide to its original form, select </a:t>
              </a:r>
              <a:r>
                <a:rPr lang="en-US" sz="800" b="1">
                  <a:solidFill>
                    <a:schemeClr val="accent2"/>
                  </a:solidFill>
                  <a:latin typeface="Arial"/>
                  <a:ea typeface="Arial"/>
                  <a:cs typeface="Arial"/>
                  <a:sym typeface="Arial"/>
                </a:rPr>
                <a:t>Home &gt; Slides &gt; Reset</a:t>
              </a:r>
              <a:endParaRPr/>
            </a:p>
          </p:txBody>
        </p:sp>
        <p:sp>
          <p:nvSpPr>
            <p:cNvPr id="99" name="Google Shape;99;p28"/>
            <p:cNvSpPr txBox="1"/>
            <p:nvPr/>
          </p:nvSpPr>
          <p:spPr>
            <a:xfrm>
              <a:off x="9252000" y="692828"/>
              <a:ext cx="864000" cy="6102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US" sz="800" b="0">
                  <a:solidFill>
                    <a:schemeClr val="accent2"/>
                  </a:solidFill>
                  <a:latin typeface="Arial"/>
                  <a:ea typeface="Arial"/>
                  <a:cs typeface="Arial"/>
                  <a:sym typeface="Arial"/>
                </a:rPr>
                <a:t>To change the layout, select </a:t>
              </a:r>
              <a:r>
                <a:rPr lang="en-US" sz="800" b="1">
                  <a:solidFill>
                    <a:schemeClr val="accent2"/>
                  </a:solidFill>
                  <a:latin typeface="Arial"/>
                  <a:ea typeface="Arial"/>
                  <a:cs typeface="Arial"/>
                  <a:sym typeface="Arial"/>
                </a:rPr>
                <a:t>Home &gt; Slides &gt; Layout</a:t>
              </a:r>
              <a:endParaRPr/>
            </a:p>
          </p:txBody>
        </p:sp>
        <p:sp>
          <p:nvSpPr>
            <p:cNvPr id="100" name="Google Shape;100;p28"/>
            <p:cNvSpPr txBox="1"/>
            <p:nvPr/>
          </p:nvSpPr>
          <p:spPr>
            <a:xfrm>
              <a:off x="538163" y="5436000"/>
              <a:ext cx="8063706" cy="180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800"/>
                <a:buFont typeface="Arial"/>
                <a:buNone/>
              </a:pPr>
              <a:r>
                <a:rPr lang="en-US" sz="800" b="0">
                  <a:solidFill>
                    <a:schemeClr val="accent2"/>
                  </a:solidFill>
                  <a:latin typeface="Arial"/>
                  <a:ea typeface="Arial"/>
                  <a:cs typeface="Arial"/>
                  <a:sym typeface="Arial"/>
                </a:rPr>
                <a:t>Adjust footer/date via menu: </a:t>
              </a:r>
              <a:r>
                <a:rPr lang="en-US" sz="800" b="1">
                  <a:solidFill>
                    <a:schemeClr val="accent2"/>
                  </a:solidFill>
                  <a:latin typeface="Arial"/>
                  <a:ea typeface="Arial"/>
                  <a:cs typeface="Arial"/>
                  <a:sym typeface="Arial"/>
                </a:rPr>
                <a:t>Insert &gt; Header &amp; Footer</a:t>
              </a:r>
              <a:endParaRPr/>
            </a:p>
          </p:txBody>
        </p:sp>
        <p:grpSp>
          <p:nvGrpSpPr>
            <p:cNvPr id="101" name="Google Shape;101;p28"/>
            <p:cNvGrpSpPr/>
            <p:nvPr/>
          </p:nvGrpSpPr>
          <p:grpSpPr>
            <a:xfrm>
              <a:off x="-1404000" y="479268"/>
              <a:ext cx="1300321" cy="2107912"/>
              <a:chOff x="-1404000" y="479268"/>
              <a:chExt cx="1300321" cy="2107912"/>
            </a:xfrm>
          </p:grpSpPr>
          <p:sp>
            <p:nvSpPr>
              <p:cNvPr id="102" name="Google Shape;102;p28"/>
              <p:cNvSpPr txBox="1"/>
              <p:nvPr/>
            </p:nvSpPr>
            <p:spPr>
              <a:xfrm>
                <a:off x="-1404000" y="1186275"/>
                <a:ext cx="684000" cy="252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accent2"/>
                  </a:buClr>
                  <a:buSzPts val="800"/>
                  <a:buFont typeface="Arial"/>
                  <a:buNone/>
                </a:pPr>
                <a:r>
                  <a:rPr lang="en-US" sz="800" b="0" i="0">
                    <a:solidFill>
                      <a:schemeClr val="accent2"/>
                    </a:solidFill>
                    <a:latin typeface="Arial"/>
                    <a:ea typeface="Arial"/>
                    <a:cs typeface="Arial"/>
                    <a:sym typeface="Arial"/>
                  </a:rPr>
                  <a:t>Increase </a:t>
                </a:r>
                <a:br>
                  <a:rPr lang="en-US" sz="800" b="0" i="0">
                    <a:solidFill>
                      <a:schemeClr val="accent2"/>
                    </a:solidFill>
                    <a:latin typeface="Arial"/>
                    <a:ea typeface="Arial"/>
                    <a:cs typeface="Arial"/>
                    <a:sym typeface="Arial"/>
                  </a:rPr>
                </a:br>
                <a:r>
                  <a:rPr lang="en-US" sz="800" b="0" i="0">
                    <a:solidFill>
                      <a:schemeClr val="accent2"/>
                    </a:solidFill>
                    <a:latin typeface="Arial"/>
                    <a:ea typeface="Arial"/>
                    <a:cs typeface="Arial"/>
                    <a:sym typeface="Arial"/>
                  </a:rPr>
                  <a:t>List Level</a:t>
                </a:r>
                <a:endParaRPr/>
              </a:p>
            </p:txBody>
          </p:sp>
          <p:sp>
            <p:nvSpPr>
              <p:cNvPr id="103" name="Google Shape;103;p28"/>
              <p:cNvSpPr txBox="1"/>
              <p:nvPr/>
            </p:nvSpPr>
            <p:spPr>
              <a:xfrm>
                <a:off x="-1404000" y="1512000"/>
                <a:ext cx="684000" cy="25200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accent2"/>
                  </a:buClr>
                  <a:buSzPts val="800"/>
                  <a:buFont typeface="Arial"/>
                  <a:buNone/>
                </a:pPr>
                <a:r>
                  <a:rPr lang="en-US" sz="800" b="0" i="0">
                    <a:solidFill>
                      <a:schemeClr val="accent2"/>
                    </a:solidFill>
                    <a:latin typeface="Arial"/>
                    <a:ea typeface="Arial"/>
                    <a:cs typeface="Arial"/>
                    <a:sym typeface="Arial"/>
                  </a:rPr>
                  <a:t>Decrease </a:t>
                </a:r>
                <a:endParaRPr/>
              </a:p>
              <a:p>
                <a:pPr marL="0" marR="0" lvl="0" indent="0" algn="r" rtl="0">
                  <a:lnSpc>
                    <a:spcPct val="100000"/>
                  </a:lnSpc>
                  <a:spcBef>
                    <a:spcPts val="0"/>
                  </a:spcBef>
                  <a:spcAft>
                    <a:spcPts val="0"/>
                  </a:spcAft>
                  <a:buClr>
                    <a:schemeClr val="accent2"/>
                  </a:buClr>
                  <a:buSzPts val="800"/>
                  <a:buFont typeface="Arial"/>
                  <a:buNone/>
                </a:pPr>
                <a:r>
                  <a:rPr lang="en-US" sz="800" b="0" i="0">
                    <a:solidFill>
                      <a:schemeClr val="accent2"/>
                    </a:solidFill>
                    <a:latin typeface="Arial"/>
                    <a:ea typeface="Arial"/>
                    <a:cs typeface="Arial"/>
                    <a:sym typeface="Arial"/>
                  </a:rPr>
                  <a:t>List Level</a:t>
                </a:r>
                <a:endParaRPr/>
              </a:p>
            </p:txBody>
          </p:sp>
          <p:sp>
            <p:nvSpPr>
              <p:cNvPr id="104" name="Google Shape;104;p28"/>
              <p:cNvSpPr txBox="1"/>
              <p:nvPr/>
            </p:nvSpPr>
            <p:spPr>
              <a:xfrm>
                <a:off x="-1188000" y="479268"/>
                <a:ext cx="1080000" cy="646275"/>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accent2"/>
                  </a:buClr>
                  <a:buSzPts val="800"/>
                  <a:buFont typeface="Arial"/>
                  <a:buNone/>
                </a:pPr>
                <a:r>
                  <a:rPr lang="en-US" sz="800" b="0">
                    <a:solidFill>
                      <a:schemeClr val="accent2"/>
                    </a:solidFill>
                    <a:latin typeface="Arial"/>
                    <a:ea typeface="Arial"/>
                    <a:cs typeface="Arial"/>
                    <a:sym typeface="Arial"/>
                  </a:rPr>
                  <a:t>To change the</a:t>
                </a:r>
                <a:br>
                  <a:rPr lang="en-US" sz="800" b="0">
                    <a:solidFill>
                      <a:schemeClr val="accent2"/>
                    </a:solidFill>
                    <a:latin typeface="Arial"/>
                    <a:ea typeface="Arial"/>
                    <a:cs typeface="Arial"/>
                    <a:sym typeface="Arial"/>
                  </a:rPr>
                </a:br>
                <a:r>
                  <a:rPr lang="en-US" sz="800" b="0">
                    <a:solidFill>
                      <a:schemeClr val="accent2"/>
                    </a:solidFill>
                    <a:latin typeface="Arial"/>
                    <a:ea typeface="Arial"/>
                    <a:cs typeface="Arial"/>
                    <a:sym typeface="Arial"/>
                  </a:rPr>
                  <a:t>text level, select </a:t>
                </a:r>
                <a:endParaRPr/>
              </a:p>
              <a:p>
                <a:pPr marL="0" marR="0" lvl="0" indent="0" algn="r" rtl="0">
                  <a:lnSpc>
                    <a:spcPct val="100000"/>
                  </a:lnSpc>
                  <a:spcBef>
                    <a:spcPts val="0"/>
                  </a:spcBef>
                  <a:spcAft>
                    <a:spcPts val="0"/>
                  </a:spcAft>
                  <a:buClr>
                    <a:schemeClr val="accent2"/>
                  </a:buClr>
                  <a:buSzPts val="800"/>
                  <a:buFont typeface="Arial"/>
                  <a:buNone/>
                </a:pPr>
                <a:r>
                  <a:rPr lang="en-US" sz="800" b="1">
                    <a:solidFill>
                      <a:schemeClr val="accent2"/>
                    </a:solidFill>
                    <a:latin typeface="Arial"/>
                    <a:ea typeface="Arial"/>
                    <a:cs typeface="Arial"/>
                    <a:sym typeface="Arial"/>
                  </a:rPr>
                  <a:t>Home &gt; Paragraph </a:t>
                </a:r>
                <a:br>
                  <a:rPr lang="en-US" sz="800" b="1">
                    <a:solidFill>
                      <a:schemeClr val="accent2"/>
                    </a:solidFill>
                    <a:latin typeface="Arial"/>
                    <a:ea typeface="Arial"/>
                    <a:cs typeface="Arial"/>
                    <a:sym typeface="Arial"/>
                  </a:rPr>
                </a:br>
                <a:r>
                  <a:rPr lang="en-US" sz="800" b="1">
                    <a:solidFill>
                      <a:schemeClr val="accent2"/>
                    </a:solidFill>
                    <a:latin typeface="Arial"/>
                    <a:ea typeface="Arial"/>
                    <a:cs typeface="Arial"/>
                    <a:sym typeface="Arial"/>
                  </a:rPr>
                  <a:t>&gt; Increase/Decrease List Level</a:t>
                </a:r>
                <a:endParaRPr/>
              </a:p>
            </p:txBody>
          </p:sp>
          <p:pic>
            <p:nvPicPr>
              <p:cNvPr id="105" name="Google Shape;105;p28"/>
              <p:cNvPicPr preferRelativeResize="0"/>
              <p:nvPr/>
            </p:nvPicPr>
            <p:blipFill rotWithShape="1">
              <a:blip r:embed="rId3">
                <a:alphaModFix/>
              </a:blip>
              <a:srcRect/>
              <a:stretch/>
            </p:blipFill>
            <p:spPr>
              <a:xfrm>
                <a:off x="-648001" y="1186275"/>
                <a:ext cx="544320" cy="252000"/>
              </a:xfrm>
              <a:prstGeom prst="rect">
                <a:avLst/>
              </a:prstGeom>
              <a:noFill/>
              <a:ln>
                <a:noFill/>
              </a:ln>
            </p:spPr>
          </p:pic>
          <p:pic>
            <p:nvPicPr>
              <p:cNvPr id="106" name="Google Shape;106;p28"/>
              <p:cNvPicPr preferRelativeResize="0"/>
              <p:nvPr/>
            </p:nvPicPr>
            <p:blipFill rotWithShape="1">
              <a:blip r:embed="rId4">
                <a:alphaModFix/>
              </a:blip>
              <a:srcRect/>
              <a:stretch/>
            </p:blipFill>
            <p:spPr>
              <a:xfrm>
                <a:off x="-647999" y="1512000"/>
                <a:ext cx="544320" cy="252000"/>
              </a:xfrm>
              <a:prstGeom prst="rect">
                <a:avLst/>
              </a:prstGeom>
              <a:noFill/>
              <a:ln>
                <a:noFill/>
              </a:ln>
            </p:spPr>
          </p:pic>
          <p:pic>
            <p:nvPicPr>
              <p:cNvPr id="107" name="Google Shape;107;p28"/>
              <p:cNvPicPr preferRelativeResize="0"/>
              <p:nvPr/>
            </p:nvPicPr>
            <p:blipFill rotWithShape="1">
              <a:blip r:embed="rId5">
                <a:alphaModFix/>
              </a:blip>
              <a:srcRect/>
              <a:stretch/>
            </p:blipFill>
            <p:spPr>
              <a:xfrm>
                <a:off x="-867672" y="2341725"/>
                <a:ext cx="756000" cy="245455"/>
              </a:xfrm>
              <a:prstGeom prst="rect">
                <a:avLst/>
              </a:prstGeom>
              <a:noFill/>
              <a:ln>
                <a:noFill/>
              </a:ln>
            </p:spPr>
          </p:pic>
          <p:sp>
            <p:nvSpPr>
              <p:cNvPr id="108" name="Google Shape;108;p28"/>
              <p:cNvSpPr txBox="1"/>
              <p:nvPr/>
            </p:nvSpPr>
            <p:spPr>
              <a:xfrm>
                <a:off x="-1404000" y="1944000"/>
                <a:ext cx="1296000" cy="397725"/>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chemeClr val="accent2"/>
                  </a:buClr>
                  <a:buSzPts val="800"/>
                  <a:buFont typeface="Arial"/>
                  <a:buNone/>
                </a:pPr>
                <a:r>
                  <a:rPr lang="en-US" sz="800" b="0">
                    <a:solidFill>
                      <a:schemeClr val="accent2"/>
                    </a:solidFill>
                    <a:latin typeface="Arial"/>
                    <a:ea typeface="Arial"/>
                    <a:cs typeface="Arial"/>
                    <a:sym typeface="Arial"/>
                  </a:rPr>
                  <a:t>Do not use the standard bullets and numbering function &gt; </a:t>
                </a:r>
                <a:r>
                  <a:rPr lang="en-US" sz="800" b="1">
                    <a:solidFill>
                      <a:schemeClr val="accent2"/>
                    </a:solidFill>
                    <a:latin typeface="Arial"/>
                    <a:ea typeface="Arial"/>
                    <a:cs typeface="Arial"/>
                    <a:sym typeface="Arial"/>
                  </a:rPr>
                  <a:t>List levels only</a:t>
                </a:r>
                <a:endParaRPr/>
              </a:p>
            </p:txBody>
          </p:sp>
          <p:cxnSp>
            <p:nvCxnSpPr>
              <p:cNvPr id="109" name="Google Shape;109;p28"/>
              <p:cNvCxnSpPr/>
              <p:nvPr/>
            </p:nvCxnSpPr>
            <p:spPr>
              <a:xfrm flipH="1">
                <a:off x="-867672" y="2341725"/>
                <a:ext cx="752324" cy="245455"/>
              </a:xfrm>
              <a:prstGeom prst="straightConnector1">
                <a:avLst/>
              </a:prstGeom>
              <a:noFill/>
              <a:ln w="9525" cap="flat" cmpd="sng">
                <a:solidFill>
                  <a:srgbClr val="E52330"/>
                </a:solidFill>
                <a:prstDash val="solid"/>
                <a:miter lim="800000"/>
                <a:headEnd type="none" w="sm" len="sm"/>
                <a:tailEnd type="none" w="sm" len="sm"/>
              </a:ln>
            </p:spPr>
          </p:cxnSp>
        </p:grpSp>
      </p:grpSp>
    </p:spTree>
  </p:cSld>
  <p:clrMapOvr>
    <a:masterClrMapping/>
  </p:clrMapOvr>
  <p:extLst>
    <p:ext uri="{DCECCB84-F9BA-43D5-87BE-67443E8EF086}">
      <p15:sldGuideLst xmlns:p15="http://schemas.microsoft.com/office/powerpoint/2012/main">
        <p15:guide id="1" pos="339">
          <p15:clr>
            <a:srgbClr val="FBAE40"/>
          </p15:clr>
        </p15:guide>
        <p15:guide id="2" pos="5420">
          <p15:clr>
            <a:srgbClr val="FBAE40"/>
          </p15:clr>
        </p15:guide>
        <p15:guide id="3" orient="horz" pos="1372">
          <p15:clr>
            <a:srgbClr val="FBAE40"/>
          </p15:clr>
        </p15:guide>
        <p15:guide id="4" orient="horz" pos="2948">
          <p15:clr>
            <a:srgbClr val="FBAE40"/>
          </p15:clr>
        </p15:guide>
        <p15:guide id="5" orient="horz" pos="300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buClr>
                <a:schemeClr val="accent2"/>
              </a:buClr>
              <a:buSzPts val="600"/>
              <a:buFont typeface="Arial"/>
              <a:buNone/>
              <a:defRPr sz="600" b="0" i="0" u="none" strike="noStrike" cap="none">
                <a:solidFill>
                  <a:schemeClr val="accent2"/>
                </a:solidFill>
                <a:latin typeface="Arial"/>
                <a:ea typeface="Arial"/>
                <a:cs typeface="Arial"/>
                <a:sym typeface="Arial"/>
              </a:defRPr>
            </a:lvl1pPr>
            <a:lvl2pPr marL="0" marR="0" lvl="1" indent="0" algn="r" rtl="0">
              <a:lnSpc>
                <a:spcPct val="100000"/>
              </a:lnSpc>
              <a:spcBef>
                <a:spcPts val="0"/>
              </a:spcBef>
              <a:buClr>
                <a:schemeClr val="accent2"/>
              </a:buClr>
              <a:buSzPts val="600"/>
              <a:buFont typeface="Arial"/>
              <a:buNone/>
              <a:defRPr sz="600" b="0" i="0" u="none" strike="noStrike" cap="none">
                <a:solidFill>
                  <a:schemeClr val="accent2"/>
                </a:solidFill>
                <a:latin typeface="Arial"/>
                <a:ea typeface="Arial"/>
                <a:cs typeface="Arial"/>
                <a:sym typeface="Arial"/>
              </a:defRPr>
            </a:lvl2pPr>
            <a:lvl3pPr marL="0" marR="0" lvl="2" indent="0" algn="r" rtl="0">
              <a:lnSpc>
                <a:spcPct val="100000"/>
              </a:lnSpc>
              <a:spcBef>
                <a:spcPts val="0"/>
              </a:spcBef>
              <a:buClr>
                <a:schemeClr val="accent2"/>
              </a:buClr>
              <a:buSzPts val="600"/>
              <a:buFont typeface="Arial"/>
              <a:buNone/>
              <a:defRPr sz="600" b="0" i="0" u="none" strike="noStrike" cap="none">
                <a:solidFill>
                  <a:schemeClr val="accent2"/>
                </a:solidFill>
                <a:latin typeface="Arial"/>
                <a:ea typeface="Arial"/>
                <a:cs typeface="Arial"/>
                <a:sym typeface="Arial"/>
              </a:defRPr>
            </a:lvl3pPr>
            <a:lvl4pPr marL="0" marR="0" lvl="3" indent="0" algn="r" rtl="0">
              <a:lnSpc>
                <a:spcPct val="100000"/>
              </a:lnSpc>
              <a:spcBef>
                <a:spcPts val="0"/>
              </a:spcBef>
              <a:buClr>
                <a:schemeClr val="accent2"/>
              </a:buClr>
              <a:buSzPts val="600"/>
              <a:buFont typeface="Arial"/>
              <a:buNone/>
              <a:defRPr sz="600" b="0" i="0" u="none" strike="noStrike" cap="none">
                <a:solidFill>
                  <a:schemeClr val="accent2"/>
                </a:solidFill>
                <a:latin typeface="Arial"/>
                <a:ea typeface="Arial"/>
                <a:cs typeface="Arial"/>
                <a:sym typeface="Arial"/>
              </a:defRPr>
            </a:lvl4pPr>
            <a:lvl5pPr marL="0" marR="0" lvl="4" indent="0" algn="r" rtl="0">
              <a:lnSpc>
                <a:spcPct val="100000"/>
              </a:lnSpc>
              <a:spcBef>
                <a:spcPts val="0"/>
              </a:spcBef>
              <a:buClr>
                <a:schemeClr val="accent2"/>
              </a:buClr>
              <a:buSzPts val="600"/>
              <a:buFont typeface="Arial"/>
              <a:buNone/>
              <a:defRPr sz="600" b="0" i="0" u="none" strike="noStrike" cap="none">
                <a:solidFill>
                  <a:schemeClr val="accent2"/>
                </a:solidFill>
                <a:latin typeface="Arial"/>
                <a:ea typeface="Arial"/>
                <a:cs typeface="Arial"/>
                <a:sym typeface="Arial"/>
              </a:defRPr>
            </a:lvl5pPr>
            <a:lvl6pPr marL="0" marR="0" lvl="5" indent="0" algn="r" rtl="0">
              <a:lnSpc>
                <a:spcPct val="100000"/>
              </a:lnSpc>
              <a:spcBef>
                <a:spcPts val="0"/>
              </a:spcBef>
              <a:buClr>
                <a:schemeClr val="accent2"/>
              </a:buClr>
              <a:buSzPts val="600"/>
              <a:buFont typeface="Arial"/>
              <a:buNone/>
              <a:defRPr sz="600" b="0" i="0" u="none" strike="noStrike" cap="none">
                <a:solidFill>
                  <a:schemeClr val="accent2"/>
                </a:solidFill>
                <a:latin typeface="Arial"/>
                <a:ea typeface="Arial"/>
                <a:cs typeface="Arial"/>
                <a:sym typeface="Arial"/>
              </a:defRPr>
            </a:lvl6pPr>
            <a:lvl7pPr marL="0" marR="0" lvl="6" indent="0" algn="r" rtl="0">
              <a:lnSpc>
                <a:spcPct val="100000"/>
              </a:lnSpc>
              <a:spcBef>
                <a:spcPts val="0"/>
              </a:spcBef>
              <a:buClr>
                <a:schemeClr val="accent2"/>
              </a:buClr>
              <a:buSzPts val="600"/>
              <a:buFont typeface="Arial"/>
              <a:buNone/>
              <a:defRPr sz="600" b="0" i="0" u="none" strike="noStrike" cap="none">
                <a:solidFill>
                  <a:schemeClr val="accent2"/>
                </a:solidFill>
                <a:latin typeface="Arial"/>
                <a:ea typeface="Arial"/>
                <a:cs typeface="Arial"/>
                <a:sym typeface="Arial"/>
              </a:defRPr>
            </a:lvl7pPr>
            <a:lvl8pPr marL="0" marR="0" lvl="7" indent="0" algn="r" rtl="0">
              <a:lnSpc>
                <a:spcPct val="100000"/>
              </a:lnSpc>
              <a:spcBef>
                <a:spcPts val="0"/>
              </a:spcBef>
              <a:buClr>
                <a:schemeClr val="accent2"/>
              </a:buClr>
              <a:buSzPts val="600"/>
              <a:buFont typeface="Arial"/>
              <a:buNone/>
              <a:defRPr sz="600" b="0" i="0" u="none" strike="noStrike" cap="none">
                <a:solidFill>
                  <a:schemeClr val="accent2"/>
                </a:solidFill>
                <a:latin typeface="Arial"/>
                <a:ea typeface="Arial"/>
                <a:cs typeface="Arial"/>
                <a:sym typeface="Arial"/>
              </a:defRPr>
            </a:lvl8pPr>
            <a:lvl9pPr marL="0" marR="0" lvl="8" indent="0" algn="r" rtl="0">
              <a:lnSpc>
                <a:spcPct val="100000"/>
              </a:lnSpc>
              <a:spcBef>
                <a:spcPts val="0"/>
              </a:spcBef>
              <a:buClr>
                <a:schemeClr val="accent2"/>
              </a:buClr>
              <a:buSzPts val="600"/>
              <a:buFont typeface="Arial"/>
              <a:buNone/>
              <a:defRPr sz="600" b="0" i="0" u="none" strike="noStrike" cap="none">
                <a:solidFill>
                  <a:schemeClr val="accent2"/>
                </a:solidFill>
                <a:latin typeface="Arial"/>
                <a:ea typeface="Arial"/>
                <a:cs typeface="Arial"/>
                <a:sym typeface="Arial"/>
              </a:defRPr>
            </a:lvl9pPr>
          </a:lstStyle>
          <a:p>
            <a:pPr marL="0" lvl="0" indent="0" algn="r" rtl="0">
              <a:spcBef>
                <a:spcPts val="0"/>
              </a:spcBef>
              <a:spcAft>
                <a:spcPts val="0"/>
              </a:spcAft>
              <a:buNone/>
            </a:pPr>
            <a:r>
              <a:rPr lang="en-US"/>
              <a:t>Page </a:t>
            </a:r>
            <a:fld id="{00000000-1234-1234-1234-123412341234}" type="slidenum">
              <a:rPr lang="en-US"/>
              <a:t>‹#›</a:t>
            </a:fld>
            <a:endParaRPr/>
          </a:p>
        </p:txBody>
      </p:sp>
      <p:sp>
        <p:nvSpPr>
          <p:cNvPr id="11" name="Google Shape;11;p19"/>
          <p:cNvSpPr txBox="1">
            <a:spLocks noGrp="1"/>
          </p:cNvSpPr>
          <p:nvPr>
            <p:ph type="dt" idx="10"/>
          </p:nvPr>
        </p:nvSpPr>
        <p:spPr>
          <a:xfrm>
            <a:off x="863999" y="4864142"/>
            <a:ext cx="504000" cy="1080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accent2"/>
              </a:buClr>
              <a:buSzPts val="600"/>
              <a:buFont typeface="Arial"/>
              <a:buNone/>
              <a:defRPr sz="6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SzPts val="1400"/>
              <a:buNone/>
              <a:defRPr sz="75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75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75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75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75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75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75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750" b="0" i="0" u="none" strike="noStrike" cap="none">
                <a:solidFill>
                  <a:schemeClr val="dk1"/>
                </a:solidFill>
                <a:latin typeface="Arial"/>
                <a:ea typeface="Arial"/>
                <a:cs typeface="Arial"/>
                <a:sym typeface="Arial"/>
              </a:defRPr>
            </a:lvl9pPr>
          </a:lstStyle>
          <a:p>
            <a:endParaRPr/>
          </a:p>
        </p:txBody>
      </p:sp>
      <p:pic>
        <p:nvPicPr>
          <p:cNvPr id="12" name="Google Shape;12;p19"/>
          <p:cNvPicPr preferRelativeResize="0"/>
          <p:nvPr/>
        </p:nvPicPr>
        <p:blipFill rotWithShape="1">
          <a:blip r:embed="rId23">
            <a:alphaModFix/>
          </a:blip>
          <a:srcRect/>
          <a:stretch/>
        </p:blipFill>
        <p:spPr>
          <a:xfrm>
            <a:off x="538164" y="4896000"/>
            <a:ext cx="216000" cy="62177"/>
          </a:xfrm>
          <a:prstGeom prst="rect">
            <a:avLst/>
          </a:prstGeom>
          <a:noFill/>
          <a:ln>
            <a:noFill/>
          </a:ln>
        </p:spPr>
      </p:pic>
      <p:sp>
        <p:nvSpPr>
          <p:cNvPr id="13" name="Google Shape;13;p19"/>
          <p:cNvSpPr txBox="1">
            <a:spLocks noGrp="1"/>
          </p:cNvSpPr>
          <p:nvPr>
            <p:ph type="ftr" idx="11"/>
          </p:nvPr>
        </p:nvSpPr>
        <p:spPr>
          <a:xfrm>
            <a:off x="1440000" y="4864142"/>
            <a:ext cx="6588000" cy="10800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chemeClr val="accent2"/>
              </a:buClr>
              <a:buSzPts val="600"/>
              <a:buFont typeface="Arial"/>
              <a:buNone/>
              <a:defRPr sz="600" b="0"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SzPts val="1400"/>
              <a:buNone/>
              <a:defRPr sz="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800" b="0" i="0" u="none" strike="noStrike" cap="none">
                <a:solidFill>
                  <a:schemeClr val="dk1"/>
                </a:solidFill>
                <a:latin typeface="Arial"/>
                <a:ea typeface="Arial"/>
                <a:cs typeface="Arial"/>
                <a:sym typeface="Arial"/>
              </a:defRPr>
            </a:lvl9pPr>
          </a:lstStyle>
          <a:p>
            <a:endParaRPr/>
          </a:p>
        </p:txBody>
      </p:sp>
      <p:sp>
        <p:nvSpPr>
          <p:cNvPr id="14" name="Google Shape;14;p19"/>
          <p:cNvSpPr txBox="1">
            <a:spLocks noGrp="1"/>
          </p:cNvSpPr>
          <p:nvPr>
            <p:ph type="body" idx="1"/>
          </p:nvPr>
        </p:nvSpPr>
        <p:spPr>
          <a:xfrm>
            <a:off x="538164" y="1438275"/>
            <a:ext cx="8064000" cy="32385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60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228600" algn="l" rtl="0">
              <a:lnSpc>
                <a:spcPct val="100000"/>
              </a:lnSpc>
              <a:spcBef>
                <a:spcPts val="1200"/>
              </a:spcBef>
              <a:spcAft>
                <a:spcPts val="0"/>
              </a:spcAft>
              <a:buClr>
                <a:schemeClr val="accent5"/>
              </a:buClr>
              <a:buSzPts val="1600"/>
              <a:buFont typeface="Arial"/>
              <a:buNone/>
              <a:defRPr sz="1600" b="1" i="0" u="none" strike="noStrike" cap="none">
                <a:solidFill>
                  <a:schemeClr val="accent5"/>
                </a:solidFill>
                <a:latin typeface="Arial"/>
                <a:ea typeface="Arial"/>
                <a:cs typeface="Arial"/>
                <a:sym typeface="Arial"/>
              </a:defRPr>
            </a:lvl2pPr>
            <a:lvl3pPr marL="1371600" marR="0" lvl="2" indent="-330200" algn="l" rtl="0">
              <a:lnSpc>
                <a:spcPct val="100000"/>
              </a:lnSpc>
              <a:spcBef>
                <a:spcPts val="600"/>
              </a:spcBef>
              <a:spcAft>
                <a:spcPts val="0"/>
              </a:spcAft>
              <a:buClr>
                <a:schemeClr val="accent5"/>
              </a:buClr>
              <a:buSzPts val="1600"/>
              <a:buFont typeface="Arial"/>
              <a:buChar char="•"/>
              <a:defRPr sz="1600" b="0" i="0" u="none" strike="noStrike" cap="none">
                <a:solidFill>
                  <a:schemeClr val="accent2"/>
                </a:solidFill>
                <a:latin typeface="Arial"/>
                <a:ea typeface="Arial"/>
                <a:cs typeface="Arial"/>
                <a:sym typeface="Arial"/>
              </a:defRPr>
            </a:lvl3pPr>
            <a:lvl4pPr marL="1828800" marR="0" lvl="3" indent="-330200" algn="l" rtl="0">
              <a:lnSpc>
                <a:spcPct val="100000"/>
              </a:lnSpc>
              <a:spcBef>
                <a:spcPts val="0"/>
              </a:spcBef>
              <a:spcAft>
                <a:spcPts val="0"/>
              </a:spcAft>
              <a:buClr>
                <a:schemeClr val="accent5"/>
              </a:buClr>
              <a:buSzPts val="1600"/>
              <a:buFont typeface="Arial"/>
              <a:buChar char="-"/>
              <a:defRPr sz="1600" b="0" i="0" u="none" strike="noStrike" cap="none">
                <a:solidFill>
                  <a:schemeClr val="accent2"/>
                </a:solidFill>
                <a:latin typeface="Arial"/>
                <a:ea typeface="Arial"/>
                <a:cs typeface="Arial"/>
                <a:sym typeface="Arial"/>
              </a:defRPr>
            </a:lvl4pPr>
            <a:lvl5pPr marL="2286000" marR="0" lvl="4" indent="-330200" algn="l" rtl="0">
              <a:lnSpc>
                <a:spcPct val="100000"/>
              </a:lnSpc>
              <a:spcBef>
                <a:spcPts val="600"/>
              </a:spcBef>
              <a:spcAft>
                <a:spcPts val="0"/>
              </a:spcAft>
              <a:buClr>
                <a:schemeClr val="accent5"/>
              </a:buClr>
              <a:buSzPts val="1600"/>
              <a:buFont typeface="Arial"/>
              <a:buAutoNum type="arabicPeriod"/>
              <a:defRPr sz="1600" b="0" i="0" u="none" strike="noStrike" cap="none">
                <a:solidFill>
                  <a:schemeClr val="accent2"/>
                </a:solidFill>
                <a:latin typeface="Arial"/>
                <a:ea typeface="Arial"/>
                <a:cs typeface="Arial"/>
                <a:sym typeface="Arial"/>
              </a:defRPr>
            </a:lvl5pPr>
            <a:lvl6pPr marL="2743200" marR="0" lvl="5" indent="-330200" algn="l" rtl="0">
              <a:lnSpc>
                <a:spcPct val="100000"/>
              </a:lnSpc>
              <a:spcBef>
                <a:spcPts val="0"/>
              </a:spcBef>
              <a:spcAft>
                <a:spcPts val="0"/>
              </a:spcAft>
              <a:buClr>
                <a:schemeClr val="accent5"/>
              </a:buClr>
              <a:buSzPts val="1600"/>
              <a:buFont typeface="Arial"/>
              <a:buAutoNum type="alphaLcPeriod"/>
              <a:defRPr sz="1600" b="0" i="0" u="none" strike="noStrike" cap="none">
                <a:solidFill>
                  <a:schemeClr val="accent2"/>
                </a:solidFill>
                <a:latin typeface="Arial"/>
                <a:ea typeface="Arial"/>
                <a:cs typeface="Arial"/>
                <a:sym typeface="Arial"/>
              </a:defRPr>
            </a:lvl6pPr>
            <a:lvl7pPr marL="3200400" marR="0" lvl="6" indent="-330200" algn="l" rtl="0">
              <a:lnSpc>
                <a:spcPct val="100000"/>
              </a:lnSpc>
              <a:spcBef>
                <a:spcPts val="0"/>
              </a:spcBef>
              <a:spcAft>
                <a:spcPts val="0"/>
              </a:spcAft>
              <a:buClr>
                <a:schemeClr val="accent5"/>
              </a:buClr>
              <a:buSzPts val="1600"/>
              <a:buFont typeface="Arial"/>
              <a:buAutoNum type="alphaLcPeriod"/>
              <a:defRPr sz="1600" b="0" i="0" u="none" strike="noStrike" cap="none">
                <a:solidFill>
                  <a:schemeClr val="accent2"/>
                </a:solidFill>
                <a:latin typeface="Arial"/>
                <a:ea typeface="Arial"/>
                <a:cs typeface="Arial"/>
                <a:sym typeface="Arial"/>
              </a:defRPr>
            </a:lvl7pPr>
            <a:lvl8pPr marL="3657600" marR="0" lvl="7" indent="-330200" algn="l" rtl="0">
              <a:lnSpc>
                <a:spcPct val="100000"/>
              </a:lnSpc>
              <a:spcBef>
                <a:spcPts val="0"/>
              </a:spcBef>
              <a:spcAft>
                <a:spcPts val="0"/>
              </a:spcAft>
              <a:buClr>
                <a:schemeClr val="accent5"/>
              </a:buClr>
              <a:buSzPts val="1600"/>
              <a:buFont typeface="Arial"/>
              <a:buAutoNum type="alphaLcPeriod"/>
              <a:defRPr sz="1600" b="0" i="0" u="none" strike="noStrike" cap="none">
                <a:solidFill>
                  <a:schemeClr val="accent2"/>
                </a:solidFill>
                <a:latin typeface="Arial"/>
                <a:ea typeface="Arial"/>
                <a:cs typeface="Arial"/>
                <a:sym typeface="Arial"/>
              </a:defRPr>
            </a:lvl8pPr>
            <a:lvl9pPr marL="4114800" marR="0" lvl="8" indent="-330200" algn="l" rtl="0">
              <a:lnSpc>
                <a:spcPct val="100000"/>
              </a:lnSpc>
              <a:spcBef>
                <a:spcPts val="0"/>
              </a:spcBef>
              <a:spcAft>
                <a:spcPts val="0"/>
              </a:spcAft>
              <a:buClr>
                <a:schemeClr val="accent5"/>
              </a:buClr>
              <a:buSzPts val="1600"/>
              <a:buFont typeface="Arial"/>
              <a:buAutoNum type="alphaLcPeriod"/>
              <a:defRPr sz="1600" b="0" i="0" u="none" strike="noStrike" cap="none">
                <a:solidFill>
                  <a:schemeClr val="accent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
          <p:cNvSpPr/>
          <p:nvPr/>
        </p:nvSpPr>
        <p:spPr>
          <a:xfrm>
            <a:off x="3942000" y="288000"/>
            <a:ext cx="1261995" cy="360126"/>
          </a:xfrm>
          <a:custGeom>
            <a:avLst/>
            <a:gdLst/>
            <a:ahLst/>
            <a:cxnLst/>
            <a:rect l="l" t="t" r="r" b="b"/>
            <a:pathLst>
              <a:path w="120190" h="120042" extrusionOk="0">
                <a:moveTo>
                  <a:pt x="2825" y="0"/>
                </a:moveTo>
                <a:cubicBezTo>
                  <a:pt x="1226" y="0"/>
                  <a:pt x="0" y="4193"/>
                  <a:pt x="0" y="9853"/>
                </a:cubicBezTo>
                <a:lnTo>
                  <a:pt x="0" y="120042"/>
                </a:lnTo>
                <a:lnTo>
                  <a:pt x="9052" y="120042"/>
                </a:lnTo>
                <a:lnTo>
                  <a:pt x="9052" y="22851"/>
                </a:lnTo>
                <a:lnTo>
                  <a:pt x="20665" y="22851"/>
                </a:lnTo>
                <a:cubicBezTo>
                  <a:pt x="24079" y="22851"/>
                  <a:pt x="25389" y="28302"/>
                  <a:pt x="25389" y="39413"/>
                </a:cubicBezTo>
                <a:cubicBezTo>
                  <a:pt x="25389" y="48847"/>
                  <a:pt x="23923" y="56394"/>
                  <a:pt x="20532" y="56394"/>
                </a:cubicBezTo>
                <a:lnTo>
                  <a:pt x="14967" y="56394"/>
                </a:lnTo>
                <a:cubicBezTo>
                  <a:pt x="13993" y="56394"/>
                  <a:pt x="13392" y="60042"/>
                  <a:pt x="13885" y="62977"/>
                </a:cubicBezTo>
                <a:lnTo>
                  <a:pt x="24475" y="120042"/>
                </a:lnTo>
                <a:lnTo>
                  <a:pt x="34886" y="120042"/>
                </a:lnTo>
                <a:lnTo>
                  <a:pt x="25449" y="75556"/>
                </a:lnTo>
                <a:cubicBezTo>
                  <a:pt x="30017" y="73501"/>
                  <a:pt x="33792" y="65157"/>
                  <a:pt x="33792" y="38826"/>
                </a:cubicBezTo>
                <a:cubicBezTo>
                  <a:pt x="33792" y="11111"/>
                  <a:pt x="30366" y="0"/>
                  <a:pt x="21975" y="0"/>
                </a:cubicBezTo>
                <a:close/>
                <a:moveTo>
                  <a:pt x="36509" y="0"/>
                </a:moveTo>
                <a:lnTo>
                  <a:pt x="44335" y="114214"/>
                </a:lnTo>
                <a:cubicBezTo>
                  <a:pt x="44575" y="117610"/>
                  <a:pt x="45441" y="120042"/>
                  <a:pt x="46451" y="120042"/>
                </a:cubicBezTo>
                <a:lnTo>
                  <a:pt x="51896" y="120042"/>
                </a:lnTo>
                <a:cubicBezTo>
                  <a:pt x="52810" y="120042"/>
                  <a:pt x="53627" y="118029"/>
                  <a:pt x="53940" y="115010"/>
                </a:cubicBezTo>
                <a:lnTo>
                  <a:pt x="61285" y="44235"/>
                </a:lnTo>
                <a:lnTo>
                  <a:pt x="68630" y="115010"/>
                </a:lnTo>
                <a:cubicBezTo>
                  <a:pt x="68943" y="118029"/>
                  <a:pt x="69760" y="120042"/>
                  <a:pt x="70686" y="120042"/>
                </a:cubicBezTo>
                <a:lnTo>
                  <a:pt x="76119" y="120042"/>
                </a:lnTo>
                <a:cubicBezTo>
                  <a:pt x="77129" y="120042"/>
                  <a:pt x="78007" y="117610"/>
                  <a:pt x="78235" y="114214"/>
                </a:cubicBezTo>
                <a:lnTo>
                  <a:pt x="86061" y="0"/>
                </a:lnTo>
                <a:lnTo>
                  <a:pt x="76792" y="0"/>
                </a:lnTo>
                <a:lnTo>
                  <a:pt x="72489" y="74046"/>
                </a:lnTo>
                <a:lnTo>
                  <a:pt x="65733" y="5157"/>
                </a:lnTo>
                <a:cubicBezTo>
                  <a:pt x="65432" y="2055"/>
                  <a:pt x="64603" y="0"/>
                  <a:pt x="63665" y="0"/>
                </a:cubicBezTo>
                <a:lnTo>
                  <a:pt x="58905" y="0"/>
                </a:lnTo>
                <a:cubicBezTo>
                  <a:pt x="57979" y="0"/>
                  <a:pt x="57150" y="2055"/>
                  <a:pt x="56849" y="5157"/>
                </a:cubicBezTo>
                <a:lnTo>
                  <a:pt x="50081" y="74046"/>
                </a:lnTo>
                <a:lnTo>
                  <a:pt x="45777" y="0"/>
                </a:lnTo>
                <a:close/>
                <a:moveTo>
                  <a:pt x="92901" y="0"/>
                </a:moveTo>
                <a:cubicBezTo>
                  <a:pt x="91302" y="0"/>
                  <a:pt x="90076" y="4193"/>
                  <a:pt x="90076" y="9853"/>
                </a:cubicBezTo>
                <a:lnTo>
                  <a:pt x="90076" y="110147"/>
                </a:lnTo>
                <a:cubicBezTo>
                  <a:pt x="90076" y="115597"/>
                  <a:pt x="91338" y="120042"/>
                  <a:pt x="92901" y="120042"/>
                </a:cubicBezTo>
                <a:lnTo>
                  <a:pt x="120190" y="120042"/>
                </a:lnTo>
                <a:lnTo>
                  <a:pt x="120190" y="96017"/>
                </a:lnTo>
                <a:lnTo>
                  <a:pt x="98816" y="96017"/>
                </a:lnTo>
                <a:lnTo>
                  <a:pt x="98816" y="70356"/>
                </a:lnTo>
                <a:lnTo>
                  <a:pt x="116547" y="70356"/>
                </a:lnTo>
                <a:lnTo>
                  <a:pt x="116547" y="47296"/>
                </a:lnTo>
                <a:lnTo>
                  <a:pt x="98816" y="47296"/>
                </a:lnTo>
                <a:lnTo>
                  <a:pt x="98816" y="23270"/>
                </a:lnTo>
                <a:lnTo>
                  <a:pt x="119949" y="23270"/>
                </a:lnTo>
                <a:lnTo>
                  <a:pt x="11994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 name="Google Shape;218;p1"/>
          <p:cNvGrpSpPr/>
          <p:nvPr/>
        </p:nvGrpSpPr>
        <p:grpSpPr>
          <a:xfrm>
            <a:off x="5590741" y="1980237"/>
            <a:ext cx="3555332" cy="3170482"/>
            <a:chOff x="-50" y="-25"/>
            <a:chExt cx="3001800" cy="3002350"/>
          </a:xfrm>
        </p:grpSpPr>
        <p:sp>
          <p:nvSpPr>
            <p:cNvPr id="219" name="Google Shape;219;p1"/>
            <p:cNvSpPr/>
            <p:nvPr/>
          </p:nvSpPr>
          <p:spPr>
            <a:xfrm>
              <a:off x="817600" y="-25"/>
              <a:ext cx="2184150" cy="3002350"/>
            </a:xfrm>
            <a:custGeom>
              <a:avLst/>
              <a:gdLst/>
              <a:ahLst/>
              <a:cxnLst/>
              <a:rect l="l" t="t" r="r" b="b"/>
              <a:pathLst>
                <a:path w="87366" h="120094" extrusionOk="0">
                  <a:moveTo>
                    <a:pt x="87366" y="15269"/>
                  </a:moveTo>
                  <a:cubicBezTo>
                    <a:pt x="87192" y="15543"/>
                    <a:pt x="87023" y="15822"/>
                    <a:pt x="86854" y="16104"/>
                  </a:cubicBezTo>
                  <a:cubicBezTo>
                    <a:pt x="82953" y="22736"/>
                    <a:pt x="81433" y="30560"/>
                    <a:pt x="81433" y="38905"/>
                  </a:cubicBezTo>
                  <a:cubicBezTo>
                    <a:pt x="81433" y="39727"/>
                    <a:pt x="81448" y="40553"/>
                    <a:pt x="81476" y="41384"/>
                  </a:cubicBezTo>
                  <a:cubicBezTo>
                    <a:pt x="81846" y="51810"/>
                    <a:pt x="84049" y="62590"/>
                    <a:pt x="87366" y="73626"/>
                  </a:cubicBezTo>
                  <a:lnTo>
                    <a:pt x="87366" y="72641"/>
                  </a:lnTo>
                  <a:cubicBezTo>
                    <a:pt x="84202" y="61932"/>
                    <a:pt x="82114" y="51479"/>
                    <a:pt x="81756" y="41375"/>
                  </a:cubicBezTo>
                  <a:cubicBezTo>
                    <a:pt x="81724" y="40544"/>
                    <a:pt x="81712" y="39723"/>
                    <a:pt x="81712" y="38905"/>
                  </a:cubicBezTo>
                  <a:cubicBezTo>
                    <a:pt x="81712" y="30600"/>
                    <a:pt x="83225" y="22846"/>
                    <a:pt x="87086" y="16277"/>
                  </a:cubicBezTo>
                  <a:cubicBezTo>
                    <a:pt x="87177" y="16122"/>
                    <a:pt x="87271" y="15967"/>
                    <a:pt x="87366" y="15813"/>
                  </a:cubicBezTo>
                  <a:lnTo>
                    <a:pt x="87366" y="15269"/>
                  </a:lnTo>
                  <a:close/>
                  <a:moveTo>
                    <a:pt x="87366" y="4724"/>
                  </a:moveTo>
                  <a:cubicBezTo>
                    <a:pt x="85148" y="6875"/>
                    <a:pt x="83237" y="9252"/>
                    <a:pt x="81669" y="11845"/>
                  </a:cubicBezTo>
                  <a:cubicBezTo>
                    <a:pt x="77619" y="18534"/>
                    <a:pt x="76063" y="26464"/>
                    <a:pt x="76063" y="34942"/>
                  </a:cubicBezTo>
                  <a:cubicBezTo>
                    <a:pt x="76063" y="35764"/>
                    <a:pt x="76079" y="36595"/>
                    <a:pt x="76106" y="37425"/>
                  </a:cubicBezTo>
                  <a:cubicBezTo>
                    <a:pt x="76650" y="52778"/>
                    <a:pt x="81133" y="68921"/>
                    <a:pt x="87366" y="85523"/>
                  </a:cubicBezTo>
                  <a:lnTo>
                    <a:pt x="87366" y="84719"/>
                  </a:lnTo>
                  <a:cubicBezTo>
                    <a:pt x="81275" y="68373"/>
                    <a:pt x="76918" y="52495"/>
                    <a:pt x="76386" y="37417"/>
                  </a:cubicBezTo>
                  <a:cubicBezTo>
                    <a:pt x="76354" y="36586"/>
                    <a:pt x="76343" y="35760"/>
                    <a:pt x="76343" y="34942"/>
                  </a:cubicBezTo>
                  <a:cubicBezTo>
                    <a:pt x="76343" y="26509"/>
                    <a:pt x="77891" y="18640"/>
                    <a:pt x="81897" y="12022"/>
                  </a:cubicBezTo>
                  <a:cubicBezTo>
                    <a:pt x="83410" y="9522"/>
                    <a:pt x="85242" y="7224"/>
                    <a:pt x="87366" y="5135"/>
                  </a:cubicBezTo>
                  <a:lnTo>
                    <a:pt x="87366" y="4724"/>
                  </a:lnTo>
                  <a:close/>
                  <a:moveTo>
                    <a:pt x="81532" y="1323"/>
                  </a:moveTo>
                  <a:cubicBezTo>
                    <a:pt x="81500" y="1323"/>
                    <a:pt x="81467" y="1336"/>
                    <a:pt x="81440" y="1362"/>
                  </a:cubicBezTo>
                  <a:cubicBezTo>
                    <a:pt x="79542" y="3266"/>
                    <a:pt x="77879" y="5342"/>
                    <a:pt x="76480" y="7587"/>
                  </a:cubicBezTo>
                  <a:cubicBezTo>
                    <a:pt x="72285" y="14328"/>
                    <a:pt x="70693" y="22373"/>
                    <a:pt x="70693" y="30975"/>
                  </a:cubicBezTo>
                  <a:cubicBezTo>
                    <a:pt x="70693" y="31801"/>
                    <a:pt x="70709" y="32632"/>
                    <a:pt x="70736" y="33467"/>
                  </a:cubicBezTo>
                  <a:cubicBezTo>
                    <a:pt x="71422" y="52923"/>
                    <a:pt x="78383" y="73670"/>
                    <a:pt x="87366" y="95048"/>
                  </a:cubicBezTo>
                  <a:lnTo>
                    <a:pt x="87366" y="94315"/>
                  </a:lnTo>
                  <a:cubicBezTo>
                    <a:pt x="78509" y="73166"/>
                    <a:pt x="71690" y="52654"/>
                    <a:pt x="71016" y="33454"/>
                  </a:cubicBezTo>
                  <a:cubicBezTo>
                    <a:pt x="70985" y="32623"/>
                    <a:pt x="70973" y="31797"/>
                    <a:pt x="70973" y="30975"/>
                  </a:cubicBezTo>
                  <a:cubicBezTo>
                    <a:pt x="70973" y="22413"/>
                    <a:pt x="72553" y="14439"/>
                    <a:pt x="76709" y="7768"/>
                  </a:cubicBezTo>
                  <a:cubicBezTo>
                    <a:pt x="78096" y="5541"/>
                    <a:pt x="79739" y="3482"/>
                    <a:pt x="81626" y="1596"/>
                  </a:cubicBezTo>
                  <a:cubicBezTo>
                    <a:pt x="81685" y="1538"/>
                    <a:pt x="81689" y="1441"/>
                    <a:pt x="81637" y="1375"/>
                  </a:cubicBezTo>
                  <a:cubicBezTo>
                    <a:pt x="81610" y="1341"/>
                    <a:pt x="81571" y="1323"/>
                    <a:pt x="81532" y="1323"/>
                  </a:cubicBezTo>
                  <a:close/>
                  <a:moveTo>
                    <a:pt x="73788" y="0"/>
                  </a:moveTo>
                  <a:cubicBezTo>
                    <a:pt x="73751" y="0"/>
                    <a:pt x="73714" y="17"/>
                    <a:pt x="73687" y="50"/>
                  </a:cubicBezTo>
                  <a:cubicBezTo>
                    <a:pt x="72820" y="1101"/>
                    <a:pt x="72021" y="2192"/>
                    <a:pt x="71296" y="3328"/>
                  </a:cubicBezTo>
                  <a:cubicBezTo>
                    <a:pt x="66946" y="10122"/>
                    <a:pt x="65323" y="18278"/>
                    <a:pt x="65323" y="27008"/>
                  </a:cubicBezTo>
                  <a:cubicBezTo>
                    <a:pt x="65323" y="27834"/>
                    <a:pt x="65339" y="28669"/>
                    <a:pt x="65367" y="29508"/>
                  </a:cubicBezTo>
                  <a:cubicBezTo>
                    <a:pt x="66103" y="50551"/>
                    <a:pt x="74124" y="73140"/>
                    <a:pt x="84297" y="96422"/>
                  </a:cubicBezTo>
                  <a:cubicBezTo>
                    <a:pt x="85313" y="98751"/>
                    <a:pt x="86338" y="101088"/>
                    <a:pt x="87366" y="103425"/>
                  </a:cubicBezTo>
                  <a:lnTo>
                    <a:pt x="87366" y="102718"/>
                  </a:lnTo>
                  <a:cubicBezTo>
                    <a:pt x="86420" y="100571"/>
                    <a:pt x="85479" y="98424"/>
                    <a:pt x="84545" y="96286"/>
                  </a:cubicBezTo>
                  <a:cubicBezTo>
                    <a:pt x="74377" y="73016"/>
                    <a:pt x="66375" y="50458"/>
                    <a:pt x="65646" y="29495"/>
                  </a:cubicBezTo>
                  <a:cubicBezTo>
                    <a:pt x="65619" y="28660"/>
                    <a:pt x="65603" y="27830"/>
                    <a:pt x="65603" y="27008"/>
                  </a:cubicBezTo>
                  <a:cubicBezTo>
                    <a:pt x="65603" y="18318"/>
                    <a:pt x="67218" y="10233"/>
                    <a:pt x="71520" y="3509"/>
                  </a:cubicBezTo>
                  <a:cubicBezTo>
                    <a:pt x="72241" y="2382"/>
                    <a:pt x="73033" y="1300"/>
                    <a:pt x="73888" y="262"/>
                  </a:cubicBezTo>
                  <a:cubicBezTo>
                    <a:pt x="73943" y="200"/>
                    <a:pt x="73939" y="103"/>
                    <a:pt x="73880" y="41"/>
                  </a:cubicBezTo>
                  <a:cubicBezTo>
                    <a:pt x="73854" y="14"/>
                    <a:pt x="73821" y="0"/>
                    <a:pt x="73788" y="0"/>
                  </a:cubicBezTo>
                  <a:close/>
                  <a:moveTo>
                    <a:pt x="64895" y="1211"/>
                  </a:moveTo>
                  <a:cubicBezTo>
                    <a:pt x="64849" y="1211"/>
                    <a:pt x="64804" y="1236"/>
                    <a:pt x="64776" y="1282"/>
                  </a:cubicBezTo>
                  <a:cubicBezTo>
                    <a:pt x="61281" y="7666"/>
                    <a:pt x="59953" y="15115"/>
                    <a:pt x="59953" y="23036"/>
                  </a:cubicBezTo>
                  <a:cubicBezTo>
                    <a:pt x="59953" y="23871"/>
                    <a:pt x="59969" y="24706"/>
                    <a:pt x="59997" y="25550"/>
                  </a:cubicBezTo>
                  <a:cubicBezTo>
                    <a:pt x="60734" y="46707"/>
                    <a:pt x="68778" y="69460"/>
                    <a:pt x="79152" y="92937"/>
                  </a:cubicBezTo>
                  <a:cubicBezTo>
                    <a:pt x="81878" y="99104"/>
                    <a:pt x="84691" y="105325"/>
                    <a:pt x="87366" y="111545"/>
                  </a:cubicBezTo>
                  <a:lnTo>
                    <a:pt x="87366" y="110829"/>
                  </a:lnTo>
                  <a:cubicBezTo>
                    <a:pt x="84766" y="104799"/>
                    <a:pt x="82043" y="98773"/>
                    <a:pt x="79400" y="92800"/>
                  </a:cubicBezTo>
                  <a:cubicBezTo>
                    <a:pt x="69030" y="69336"/>
                    <a:pt x="61005" y="46615"/>
                    <a:pt x="60277" y="25537"/>
                  </a:cubicBezTo>
                  <a:cubicBezTo>
                    <a:pt x="60249" y="24697"/>
                    <a:pt x="60233" y="23867"/>
                    <a:pt x="60233" y="23036"/>
                  </a:cubicBezTo>
                  <a:cubicBezTo>
                    <a:pt x="60233" y="15155"/>
                    <a:pt x="61553" y="7763"/>
                    <a:pt x="65016" y="1446"/>
                  </a:cubicBezTo>
                  <a:cubicBezTo>
                    <a:pt x="65055" y="1375"/>
                    <a:pt x="65036" y="1278"/>
                    <a:pt x="64969" y="1234"/>
                  </a:cubicBezTo>
                  <a:cubicBezTo>
                    <a:pt x="64945" y="1218"/>
                    <a:pt x="64920" y="1211"/>
                    <a:pt x="64895" y="1211"/>
                  </a:cubicBezTo>
                  <a:close/>
                  <a:moveTo>
                    <a:pt x="142" y="100334"/>
                  </a:moveTo>
                  <a:cubicBezTo>
                    <a:pt x="128" y="100334"/>
                    <a:pt x="115" y="100336"/>
                    <a:pt x="102" y="100341"/>
                  </a:cubicBezTo>
                  <a:cubicBezTo>
                    <a:pt x="27" y="100363"/>
                    <a:pt x="-16" y="100452"/>
                    <a:pt x="7" y="100531"/>
                  </a:cubicBezTo>
                  <a:cubicBezTo>
                    <a:pt x="1087" y="104653"/>
                    <a:pt x="1800" y="108651"/>
                    <a:pt x="2076" y="112468"/>
                  </a:cubicBezTo>
                  <a:cubicBezTo>
                    <a:pt x="2083" y="112550"/>
                    <a:pt x="2146" y="112610"/>
                    <a:pt x="2221" y="112610"/>
                  </a:cubicBezTo>
                  <a:cubicBezTo>
                    <a:pt x="2224" y="112610"/>
                    <a:pt x="2227" y="112610"/>
                    <a:pt x="2229" y="112610"/>
                  </a:cubicBezTo>
                  <a:cubicBezTo>
                    <a:pt x="2304" y="112601"/>
                    <a:pt x="2359" y="112526"/>
                    <a:pt x="2355" y="112442"/>
                  </a:cubicBezTo>
                  <a:cubicBezTo>
                    <a:pt x="2076" y="108603"/>
                    <a:pt x="1359" y="104582"/>
                    <a:pt x="275" y="100447"/>
                  </a:cubicBezTo>
                  <a:cubicBezTo>
                    <a:pt x="256" y="100379"/>
                    <a:pt x="200" y="100334"/>
                    <a:pt x="142" y="100334"/>
                  </a:cubicBezTo>
                  <a:close/>
                  <a:moveTo>
                    <a:pt x="56558" y="4491"/>
                  </a:moveTo>
                  <a:cubicBezTo>
                    <a:pt x="56501" y="4491"/>
                    <a:pt x="56446" y="4532"/>
                    <a:pt x="56427" y="4596"/>
                  </a:cubicBezTo>
                  <a:cubicBezTo>
                    <a:pt x="55123" y="9124"/>
                    <a:pt x="54584" y="14001"/>
                    <a:pt x="54584" y="19069"/>
                  </a:cubicBezTo>
                  <a:cubicBezTo>
                    <a:pt x="54584" y="19904"/>
                    <a:pt x="54599" y="20743"/>
                    <a:pt x="54627" y="21591"/>
                  </a:cubicBezTo>
                  <a:cubicBezTo>
                    <a:pt x="55364" y="42864"/>
                    <a:pt x="63428" y="65780"/>
                    <a:pt x="74010" y="89447"/>
                  </a:cubicBezTo>
                  <a:cubicBezTo>
                    <a:pt x="78139" y="98680"/>
                    <a:pt x="82481" y="108024"/>
                    <a:pt x="86298" y="117337"/>
                  </a:cubicBezTo>
                  <a:cubicBezTo>
                    <a:pt x="86661" y="118221"/>
                    <a:pt x="87019" y="119104"/>
                    <a:pt x="87366" y="119988"/>
                  </a:cubicBezTo>
                  <a:lnTo>
                    <a:pt x="87366" y="119219"/>
                  </a:lnTo>
                  <a:cubicBezTo>
                    <a:pt x="87098" y="118548"/>
                    <a:pt x="86826" y="117876"/>
                    <a:pt x="86550" y="117204"/>
                  </a:cubicBezTo>
                  <a:cubicBezTo>
                    <a:pt x="82729" y="107887"/>
                    <a:pt x="78383" y="98539"/>
                    <a:pt x="74258" y="89310"/>
                  </a:cubicBezTo>
                  <a:cubicBezTo>
                    <a:pt x="63684" y="65652"/>
                    <a:pt x="55636" y="42771"/>
                    <a:pt x="54907" y="21578"/>
                  </a:cubicBezTo>
                  <a:cubicBezTo>
                    <a:pt x="54879" y="20739"/>
                    <a:pt x="54863" y="19899"/>
                    <a:pt x="54863" y="19069"/>
                  </a:cubicBezTo>
                  <a:cubicBezTo>
                    <a:pt x="54863" y="14028"/>
                    <a:pt x="55399" y="9181"/>
                    <a:pt x="56691" y="4693"/>
                  </a:cubicBezTo>
                  <a:cubicBezTo>
                    <a:pt x="56715" y="4609"/>
                    <a:pt x="56676" y="4525"/>
                    <a:pt x="56601" y="4498"/>
                  </a:cubicBezTo>
                  <a:cubicBezTo>
                    <a:pt x="56587" y="4493"/>
                    <a:pt x="56572" y="4491"/>
                    <a:pt x="56558" y="4491"/>
                  </a:cubicBezTo>
                  <a:close/>
                  <a:moveTo>
                    <a:pt x="358" y="91762"/>
                  </a:moveTo>
                  <a:cubicBezTo>
                    <a:pt x="339" y="91762"/>
                    <a:pt x="321" y="91766"/>
                    <a:pt x="303" y="91775"/>
                  </a:cubicBezTo>
                  <a:cubicBezTo>
                    <a:pt x="232" y="91810"/>
                    <a:pt x="200" y="91903"/>
                    <a:pt x="232" y="91982"/>
                  </a:cubicBezTo>
                  <a:cubicBezTo>
                    <a:pt x="3844" y="101282"/>
                    <a:pt x="5996" y="110295"/>
                    <a:pt x="5996" y="118344"/>
                  </a:cubicBezTo>
                  <a:cubicBezTo>
                    <a:pt x="5996" y="118932"/>
                    <a:pt x="5984" y="119515"/>
                    <a:pt x="5960" y="120094"/>
                  </a:cubicBezTo>
                  <a:lnTo>
                    <a:pt x="6240" y="120094"/>
                  </a:lnTo>
                  <a:cubicBezTo>
                    <a:pt x="6259" y="119515"/>
                    <a:pt x="6271" y="118932"/>
                    <a:pt x="6271" y="118344"/>
                  </a:cubicBezTo>
                  <a:cubicBezTo>
                    <a:pt x="6271" y="110233"/>
                    <a:pt x="4108" y="101185"/>
                    <a:pt x="488" y="91854"/>
                  </a:cubicBezTo>
                  <a:cubicBezTo>
                    <a:pt x="464" y="91798"/>
                    <a:pt x="412" y="91762"/>
                    <a:pt x="358" y="91762"/>
                  </a:cubicBezTo>
                  <a:close/>
                  <a:moveTo>
                    <a:pt x="1070" y="86752"/>
                  </a:moveTo>
                  <a:cubicBezTo>
                    <a:pt x="1049" y="86752"/>
                    <a:pt x="1028" y="86757"/>
                    <a:pt x="1008" y="86769"/>
                  </a:cubicBezTo>
                  <a:cubicBezTo>
                    <a:pt x="937" y="86809"/>
                    <a:pt x="909" y="86902"/>
                    <a:pt x="945" y="86977"/>
                  </a:cubicBezTo>
                  <a:cubicBezTo>
                    <a:pt x="6224" y="98614"/>
                    <a:pt x="9608" y="110074"/>
                    <a:pt x="9754" y="120094"/>
                  </a:cubicBezTo>
                  <a:lnTo>
                    <a:pt x="10034" y="120094"/>
                  </a:lnTo>
                  <a:cubicBezTo>
                    <a:pt x="9884" y="109999"/>
                    <a:pt x="6484" y="98503"/>
                    <a:pt x="1193" y="86836"/>
                  </a:cubicBezTo>
                  <a:cubicBezTo>
                    <a:pt x="1168" y="86783"/>
                    <a:pt x="1120" y="86752"/>
                    <a:pt x="1070" y="86752"/>
                  </a:cubicBezTo>
                  <a:close/>
                  <a:moveTo>
                    <a:pt x="1910" y="82717"/>
                  </a:moveTo>
                  <a:cubicBezTo>
                    <a:pt x="1887" y="82717"/>
                    <a:pt x="1864" y="82723"/>
                    <a:pt x="1843" y="82736"/>
                  </a:cubicBezTo>
                  <a:cubicBezTo>
                    <a:pt x="1776" y="82780"/>
                    <a:pt x="1752" y="82873"/>
                    <a:pt x="1788" y="82948"/>
                  </a:cubicBezTo>
                  <a:cubicBezTo>
                    <a:pt x="2879" y="85161"/>
                    <a:pt x="3915" y="87361"/>
                    <a:pt x="4892" y="89548"/>
                  </a:cubicBezTo>
                  <a:cubicBezTo>
                    <a:pt x="9655" y="100200"/>
                    <a:pt x="12855" y="110710"/>
                    <a:pt x="13442" y="120094"/>
                  </a:cubicBezTo>
                  <a:lnTo>
                    <a:pt x="13721" y="120094"/>
                  </a:lnTo>
                  <a:cubicBezTo>
                    <a:pt x="13130" y="110639"/>
                    <a:pt x="9919" y="100094"/>
                    <a:pt x="5141" y="89407"/>
                  </a:cubicBezTo>
                  <a:cubicBezTo>
                    <a:pt x="4164" y="87220"/>
                    <a:pt x="3123" y="85015"/>
                    <a:pt x="2032" y="82798"/>
                  </a:cubicBezTo>
                  <a:cubicBezTo>
                    <a:pt x="2008" y="82746"/>
                    <a:pt x="1959" y="82717"/>
                    <a:pt x="1910" y="82717"/>
                  </a:cubicBezTo>
                  <a:close/>
                  <a:moveTo>
                    <a:pt x="2842" y="79133"/>
                  </a:moveTo>
                  <a:cubicBezTo>
                    <a:pt x="2819" y="79133"/>
                    <a:pt x="2795" y="79140"/>
                    <a:pt x="2773" y="79153"/>
                  </a:cubicBezTo>
                  <a:cubicBezTo>
                    <a:pt x="2706" y="79197"/>
                    <a:pt x="2682" y="79294"/>
                    <a:pt x="2722" y="79369"/>
                  </a:cubicBezTo>
                  <a:cubicBezTo>
                    <a:pt x="5050" y="83867"/>
                    <a:pt x="7205" y="88324"/>
                    <a:pt x="9116" y="92720"/>
                  </a:cubicBezTo>
                  <a:cubicBezTo>
                    <a:pt x="13245" y="102206"/>
                    <a:pt x="16128" y="111558"/>
                    <a:pt x="17031" y="120094"/>
                  </a:cubicBezTo>
                  <a:lnTo>
                    <a:pt x="17310" y="120094"/>
                  </a:lnTo>
                  <a:cubicBezTo>
                    <a:pt x="16408" y="111501"/>
                    <a:pt x="13509" y="102104"/>
                    <a:pt x="9368" y="92583"/>
                  </a:cubicBezTo>
                  <a:cubicBezTo>
                    <a:pt x="7453" y="88183"/>
                    <a:pt x="5294" y="83716"/>
                    <a:pt x="2962" y="79210"/>
                  </a:cubicBezTo>
                  <a:cubicBezTo>
                    <a:pt x="2936" y="79160"/>
                    <a:pt x="2890" y="79133"/>
                    <a:pt x="2842" y="79133"/>
                  </a:cubicBezTo>
                  <a:close/>
                  <a:moveTo>
                    <a:pt x="3851" y="75803"/>
                  </a:moveTo>
                  <a:cubicBezTo>
                    <a:pt x="3826" y="75803"/>
                    <a:pt x="3801" y="75811"/>
                    <a:pt x="3777" y="75826"/>
                  </a:cubicBezTo>
                  <a:cubicBezTo>
                    <a:pt x="3711" y="75870"/>
                    <a:pt x="3691" y="75967"/>
                    <a:pt x="3730" y="76038"/>
                  </a:cubicBezTo>
                  <a:cubicBezTo>
                    <a:pt x="7323" y="82758"/>
                    <a:pt x="10593" y="89402"/>
                    <a:pt x="13339" y="95892"/>
                  </a:cubicBezTo>
                  <a:cubicBezTo>
                    <a:pt x="16869" y="104233"/>
                    <a:pt x="19430" y="112455"/>
                    <a:pt x="20525" y="120094"/>
                  </a:cubicBezTo>
                  <a:lnTo>
                    <a:pt x="20805" y="120094"/>
                  </a:lnTo>
                  <a:cubicBezTo>
                    <a:pt x="19710" y="112402"/>
                    <a:pt x="17133" y="104136"/>
                    <a:pt x="13591" y="95760"/>
                  </a:cubicBezTo>
                  <a:cubicBezTo>
                    <a:pt x="10841" y="89257"/>
                    <a:pt x="7564" y="82603"/>
                    <a:pt x="3971" y="75879"/>
                  </a:cubicBezTo>
                  <a:cubicBezTo>
                    <a:pt x="3945" y="75830"/>
                    <a:pt x="3899" y="75803"/>
                    <a:pt x="3851" y="75803"/>
                  </a:cubicBezTo>
                  <a:close/>
                  <a:moveTo>
                    <a:pt x="4931" y="72631"/>
                  </a:moveTo>
                  <a:cubicBezTo>
                    <a:pt x="4906" y="72631"/>
                    <a:pt x="4880" y="72639"/>
                    <a:pt x="4857" y="72654"/>
                  </a:cubicBezTo>
                  <a:cubicBezTo>
                    <a:pt x="4794" y="72698"/>
                    <a:pt x="4774" y="72795"/>
                    <a:pt x="4814" y="72870"/>
                  </a:cubicBezTo>
                  <a:lnTo>
                    <a:pt x="4814" y="72866"/>
                  </a:lnTo>
                  <a:cubicBezTo>
                    <a:pt x="9667" y="81759"/>
                    <a:pt x="14068" y="90551"/>
                    <a:pt x="17566" y="99069"/>
                  </a:cubicBezTo>
                  <a:cubicBezTo>
                    <a:pt x="20521" y="106274"/>
                    <a:pt x="22763" y="113383"/>
                    <a:pt x="23953" y="120094"/>
                  </a:cubicBezTo>
                  <a:lnTo>
                    <a:pt x="24232" y="120094"/>
                  </a:lnTo>
                  <a:cubicBezTo>
                    <a:pt x="23043" y="113334"/>
                    <a:pt x="20789" y="106182"/>
                    <a:pt x="17819" y="98936"/>
                  </a:cubicBezTo>
                  <a:cubicBezTo>
                    <a:pt x="14316" y="90405"/>
                    <a:pt x="9908" y="81605"/>
                    <a:pt x="5050" y="72707"/>
                  </a:cubicBezTo>
                  <a:cubicBezTo>
                    <a:pt x="5024" y="72658"/>
                    <a:pt x="4978" y="72631"/>
                    <a:pt x="4931" y="72631"/>
                  </a:cubicBezTo>
                  <a:close/>
                  <a:moveTo>
                    <a:pt x="6085" y="69552"/>
                  </a:moveTo>
                  <a:cubicBezTo>
                    <a:pt x="6060" y="69552"/>
                    <a:pt x="6034" y="69559"/>
                    <a:pt x="6011" y="69575"/>
                  </a:cubicBezTo>
                  <a:cubicBezTo>
                    <a:pt x="5948" y="69623"/>
                    <a:pt x="5929" y="69716"/>
                    <a:pt x="5968" y="69791"/>
                  </a:cubicBezTo>
                  <a:cubicBezTo>
                    <a:pt x="12074" y="80823"/>
                    <a:pt x="17614" y="91748"/>
                    <a:pt x="21790" y="102241"/>
                  </a:cubicBezTo>
                  <a:cubicBezTo>
                    <a:pt x="24209" y="108329"/>
                    <a:pt x="26119" y="114342"/>
                    <a:pt x="27313" y="120094"/>
                  </a:cubicBezTo>
                  <a:lnTo>
                    <a:pt x="27601" y="120094"/>
                  </a:lnTo>
                  <a:cubicBezTo>
                    <a:pt x="26399" y="114293"/>
                    <a:pt x="24481" y="108240"/>
                    <a:pt x="22042" y="102113"/>
                  </a:cubicBezTo>
                  <a:cubicBezTo>
                    <a:pt x="17862" y="91603"/>
                    <a:pt x="12315" y="80664"/>
                    <a:pt x="6204" y="69628"/>
                  </a:cubicBezTo>
                  <a:cubicBezTo>
                    <a:pt x="6179" y="69579"/>
                    <a:pt x="6132" y="69552"/>
                    <a:pt x="6085" y="69552"/>
                  </a:cubicBezTo>
                  <a:close/>
                  <a:moveTo>
                    <a:pt x="7312" y="66540"/>
                  </a:moveTo>
                  <a:cubicBezTo>
                    <a:pt x="7287" y="66540"/>
                    <a:pt x="7261" y="66549"/>
                    <a:pt x="7237" y="66566"/>
                  </a:cubicBezTo>
                  <a:cubicBezTo>
                    <a:pt x="7173" y="66610"/>
                    <a:pt x="7154" y="66707"/>
                    <a:pt x="7193" y="66778"/>
                  </a:cubicBezTo>
                  <a:cubicBezTo>
                    <a:pt x="14529" y="79913"/>
                    <a:pt x="21226" y="92990"/>
                    <a:pt x="26013" y="105413"/>
                  </a:cubicBezTo>
                  <a:cubicBezTo>
                    <a:pt x="27932" y="110396"/>
                    <a:pt x="29504" y="115322"/>
                    <a:pt x="30622" y="120094"/>
                  </a:cubicBezTo>
                  <a:lnTo>
                    <a:pt x="30914" y="120094"/>
                  </a:lnTo>
                  <a:cubicBezTo>
                    <a:pt x="29787" y="115278"/>
                    <a:pt x="28200" y="110312"/>
                    <a:pt x="26269" y="105289"/>
                  </a:cubicBezTo>
                  <a:cubicBezTo>
                    <a:pt x="21475" y="92840"/>
                    <a:pt x="14769" y="79754"/>
                    <a:pt x="7430" y="66615"/>
                  </a:cubicBezTo>
                  <a:cubicBezTo>
                    <a:pt x="7402" y="66567"/>
                    <a:pt x="7358" y="66540"/>
                    <a:pt x="7312" y="66540"/>
                  </a:cubicBezTo>
                  <a:close/>
                  <a:moveTo>
                    <a:pt x="8602" y="63574"/>
                  </a:moveTo>
                  <a:cubicBezTo>
                    <a:pt x="8578" y="63574"/>
                    <a:pt x="8552" y="63582"/>
                    <a:pt x="8529" y="63597"/>
                  </a:cubicBezTo>
                  <a:cubicBezTo>
                    <a:pt x="8466" y="63646"/>
                    <a:pt x="8446" y="63739"/>
                    <a:pt x="8485" y="63814"/>
                  </a:cubicBezTo>
                  <a:cubicBezTo>
                    <a:pt x="17027" y="79007"/>
                    <a:pt x="24902" y="94253"/>
                    <a:pt x="30236" y="108589"/>
                  </a:cubicBezTo>
                  <a:cubicBezTo>
                    <a:pt x="31682" y="112473"/>
                    <a:pt x="32919" y="116325"/>
                    <a:pt x="33892" y="120094"/>
                  </a:cubicBezTo>
                  <a:lnTo>
                    <a:pt x="34184" y="120094"/>
                  </a:lnTo>
                  <a:cubicBezTo>
                    <a:pt x="33203" y="116286"/>
                    <a:pt x="31954" y="112393"/>
                    <a:pt x="30492" y="108466"/>
                  </a:cubicBezTo>
                  <a:cubicBezTo>
                    <a:pt x="25150" y="94107"/>
                    <a:pt x="17267" y="78848"/>
                    <a:pt x="8722" y="63646"/>
                  </a:cubicBezTo>
                  <a:cubicBezTo>
                    <a:pt x="8694" y="63600"/>
                    <a:pt x="8649" y="63574"/>
                    <a:pt x="8602" y="63574"/>
                  </a:cubicBezTo>
                  <a:close/>
                  <a:moveTo>
                    <a:pt x="9958" y="60645"/>
                  </a:moveTo>
                  <a:cubicBezTo>
                    <a:pt x="9933" y="60645"/>
                    <a:pt x="9907" y="60653"/>
                    <a:pt x="9884" y="60668"/>
                  </a:cubicBezTo>
                  <a:cubicBezTo>
                    <a:pt x="9821" y="60717"/>
                    <a:pt x="9801" y="60814"/>
                    <a:pt x="9841" y="60885"/>
                  </a:cubicBezTo>
                  <a:cubicBezTo>
                    <a:pt x="10956" y="62877"/>
                    <a:pt x="12071" y="64870"/>
                    <a:pt x="13182" y="66862"/>
                  </a:cubicBezTo>
                  <a:lnTo>
                    <a:pt x="13182" y="66858"/>
                  </a:lnTo>
                  <a:cubicBezTo>
                    <a:pt x="21620" y="82104"/>
                    <a:pt x="29311" y="97412"/>
                    <a:pt x="34460" y="111762"/>
                  </a:cubicBezTo>
                  <a:cubicBezTo>
                    <a:pt x="35464" y="114563"/>
                    <a:pt x="36363" y="117350"/>
                    <a:pt x="37131" y="120094"/>
                  </a:cubicBezTo>
                  <a:lnTo>
                    <a:pt x="37422" y="120094"/>
                  </a:lnTo>
                  <a:cubicBezTo>
                    <a:pt x="36646" y="117310"/>
                    <a:pt x="35736" y="114487"/>
                    <a:pt x="34716" y="111642"/>
                  </a:cubicBezTo>
                  <a:cubicBezTo>
                    <a:pt x="29559" y="97271"/>
                    <a:pt x="21861" y="81949"/>
                    <a:pt x="13418" y="66694"/>
                  </a:cubicBezTo>
                  <a:cubicBezTo>
                    <a:pt x="12307" y="64702"/>
                    <a:pt x="11192" y="62709"/>
                    <a:pt x="10077" y="60717"/>
                  </a:cubicBezTo>
                  <a:cubicBezTo>
                    <a:pt x="10049" y="60671"/>
                    <a:pt x="10004" y="60645"/>
                    <a:pt x="9958" y="60645"/>
                  </a:cubicBezTo>
                  <a:close/>
                  <a:moveTo>
                    <a:pt x="11402" y="57694"/>
                  </a:moveTo>
                  <a:cubicBezTo>
                    <a:pt x="11377" y="57694"/>
                    <a:pt x="11352" y="57701"/>
                    <a:pt x="11330" y="57717"/>
                  </a:cubicBezTo>
                  <a:cubicBezTo>
                    <a:pt x="11263" y="57761"/>
                    <a:pt x="11243" y="57858"/>
                    <a:pt x="11283" y="57929"/>
                  </a:cubicBezTo>
                  <a:cubicBezTo>
                    <a:pt x="13536" y="62024"/>
                    <a:pt x="15809" y="66129"/>
                    <a:pt x="18055" y="70224"/>
                  </a:cubicBezTo>
                  <a:cubicBezTo>
                    <a:pt x="26324" y="85417"/>
                    <a:pt x="33758" y="100673"/>
                    <a:pt x="38683" y="114934"/>
                  </a:cubicBezTo>
                  <a:cubicBezTo>
                    <a:pt x="39282" y="116661"/>
                    <a:pt x="39837" y="118384"/>
                    <a:pt x="40346" y="120094"/>
                  </a:cubicBezTo>
                  <a:lnTo>
                    <a:pt x="40641" y="120094"/>
                  </a:lnTo>
                  <a:cubicBezTo>
                    <a:pt x="40121" y="118349"/>
                    <a:pt x="39554" y="116586"/>
                    <a:pt x="38943" y="114819"/>
                  </a:cubicBezTo>
                  <a:cubicBezTo>
                    <a:pt x="34007" y="100531"/>
                    <a:pt x="26569" y="85263"/>
                    <a:pt x="18295" y="70061"/>
                  </a:cubicBezTo>
                  <a:lnTo>
                    <a:pt x="18291" y="70061"/>
                  </a:lnTo>
                  <a:cubicBezTo>
                    <a:pt x="16046" y="65965"/>
                    <a:pt x="13769" y="61861"/>
                    <a:pt x="11519" y="57766"/>
                  </a:cubicBezTo>
                  <a:cubicBezTo>
                    <a:pt x="11493" y="57720"/>
                    <a:pt x="11448" y="57694"/>
                    <a:pt x="11402" y="57694"/>
                  </a:cubicBezTo>
                  <a:close/>
                  <a:moveTo>
                    <a:pt x="12941" y="54691"/>
                  </a:moveTo>
                  <a:cubicBezTo>
                    <a:pt x="12917" y="54691"/>
                    <a:pt x="12893" y="54698"/>
                    <a:pt x="12870" y="54713"/>
                  </a:cubicBezTo>
                  <a:cubicBezTo>
                    <a:pt x="12807" y="54757"/>
                    <a:pt x="12784" y="54854"/>
                    <a:pt x="12823" y="54929"/>
                  </a:cubicBezTo>
                  <a:cubicBezTo>
                    <a:pt x="16144" y="61132"/>
                    <a:pt x="19576" y="67366"/>
                    <a:pt x="22932" y="73591"/>
                  </a:cubicBezTo>
                  <a:cubicBezTo>
                    <a:pt x="31028" y="88731"/>
                    <a:pt x="38202" y="103933"/>
                    <a:pt x="42906" y="118106"/>
                  </a:cubicBezTo>
                  <a:cubicBezTo>
                    <a:pt x="43127" y="118768"/>
                    <a:pt x="43344" y="119431"/>
                    <a:pt x="43549" y="120094"/>
                  </a:cubicBezTo>
                  <a:lnTo>
                    <a:pt x="43844" y="120094"/>
                  </a:lnTo>
                  <a:cubicBezTo>
                    <a:pt x="43627" y="119396"/>
                    <a:pt x="43399" y="118698"/>
                    <a:pt x="43166" y="118000"/>
                  </a:cubicBezTo>
                  <a:cubicBezTo>
                    <a:pt x="38455" y="103796"/>
                    <a:pt x="31273" y="88581"/>
                    <a:pt x="23169" y="73432"/>
                  </a:cubicBezTo>
                  <a:cubicBezTo>
                    <a:pt x="19812" y="67202"/>
                    <a:pt x="16381" y="60969"/>
                    <a:pt x="13063" y="54766"/>
                  </a:cubicBezTo>
                  <a:cubicBezTo>
                    <a:pt x="13037" y="54719"/>
                    <a:pt x="12990" y="54691"/>
                    <a:pt x="12941" y="54691"/>
                  </a:cubicBezTo>
                  <a:close/>
                  <a:moveTo>
                    <a:pt x="14596" y="51616"/>
                  </a:moveTo>
                  <a:cubicBezTo>
                    <a:pt x="14573" y="51616"/>
                    <a:pt x="14550" y="51623"/>
                    <a:pt x="14529" y="51638"/>
                  </a:cubicBezTo>
                  <a:cubicBezTo>
                    <a:pt x="14462" y="51678"/>
                    <a:pt x="14438" y="51775"/>
                    <a:pt x="14478" y="51850"/>
                  </a:cubicBezTo>
                  <a:cubicBezTo>
                    <a:pt x="18768" y="60164"/>
                    <a:pt x="23362" y="68572"/>
                    <a:pt x="27806" y="76957"/>
                  </a:cubicBezTo>
                  <a:cubicBezTo>
                    <a:pt x="35512" y="91620"/>
                    <a:pt x="42260" y="106345"/>
                    <a:pt x="46748" y="120094"/>
                  </a:cubicBezTo>
                  <a:lnTo>
                    <a:pt x="47043" y="120094"/>
                  </a:lnTo>
                  <a:cubicBezTo>
                    <a:pt x="42548" y="106283"/>
                    <a:pt x="35776" y="91510"/>
                    <a:pt x="28046" y="76798"/>
                  </a:cubicBezTo>
                  <a:cubicBezTo>
                    <a:pt x="23598" y="68413"/>
                    <a:pt x="19004" y="60005"/>
                    <a:pt x="14718" y="51695"/>
                  </a:cubicBezTo>
                  <a:cubicBezTo>
                    <a:pt x="14692" y="51645"/>
                    <a:pt x="14644" y="51616"/>
                    <a:pt x="14596" y="51616"/>
                  </a:cubicBezTo>
                  <a:close/>
                  <a:moveTo>
                    <a:pt x="16379" y="48440"/>
                  </a:moveTo>
                  <a:cubicBezTo>
                    <a:pt x="16355" y="48440"/>
                    <a:pt x="16331" y="48447"/>
                    <a:pt x="16310" y="48461"/>
                  </a:cubicBezTo>
                  <a:cubicBezTo>
                    <a:pt x="16243" y="48501"/>
                    <a:pt x="16219" y="48594"/>
                    <a:pt x="16254" y="48669"/>
                  </a:cubicBezTo>
                  <a:cubicBezTo>
                    <a:pt x="16648" y="49473"/>
                    <a:pt x="17042" y="50273"/>
                    <a:pt x="17444" y="51077"/>
                  </a:cubicBezTo>
                  <a:cubicBezTo>
                    <a:pt x="22266" y="60734"/>
                    <a:pt x="27605" y="70533"/>
                    <a:pt x="32679" y="80319"/>
                  </a:cubicBezTo>
                  <a:cubicBezTo>
                    <a:pt x="39664" y="93789"/>
                    <a:pt x="45719" y="107339"/>
                    <a:pt x="49966" y="120094"/>
                  </a:cubicBezTo>
                  <a:lnTo>
                    <a:pt x="50262" y="120094"/>
                  </a:lnTo>
                  <a:cubicBezTo>
                    <a:pt x="46007" y="107282"/>
                    <a:pt x="39928" y="93683"/>
                    <a:pt x="32919" y="80164"/>
                  </a:cubicBezTo>
                  <a:cubicBezTo>
                    <a:pt x="27845" y="70374"/>
                    <a:pt x="22507" y="60575"/>
                    <a:pt x="17685" y="50922"/>
                  </a:cubicBezTo>
                  <a:cubicBezTo>
                    <a:pt x="17287" y="50122"/>
                    <a:pt x="16893" y="49318"/>
                    <a:pt x="16499" y="48523"/>
                  </a:cubicBezTo>
                  <a:cubicBezTo>
                    <a:pt x="16475" y="48470"/>
                    <a:pt x="16428" y="48440"/>
                    <a:pt x="16379" y="48440"/>
                  </a:cubicBezTo>
                  <a:close/>
                  <a:moveTo>
                    <a:pt x="18321" y="45110"/>
                  </a:moveTo>
                  <a:cubicBezTo>
                    <a:pt x="18300" y="45110"/>
                    <a:pt x="18279" y="45115"/>
                    <a:pt x="18260" y="45126"/>
                  </a:cubicBezTo>
                  <a:cubicBezTo>
                    <a:pt x="18189" y="45166"/>
                    <a:pt x="18161" y="45263"/>
                    <a:pt x="18197" y="45338"/>
                  </a:cubicBezTo>
                  <a:cubicBezTo>
                    <a:pt x="19595" y="48395"/>
                    <a:pt x="21057" y="51474"/>
                    <a:pt x="22586" y="54563"/>
                  </a:cubicBezTo>
                  <a:cubicBezTo>
                    <a:pt x="27345" y="64185"/>
                    <a:pt x="32596" y="73944"/>
                    <a:pt x="37556" y="83686"/>
                  </a:cubicBezTo>
                  <a:cubicBezTo>
                    <a:pt x="43816" y="95985"/>
                    <a:pt x="49238" y="108351"/>
                    <a:pt x="53209" y="120094"/>
                  </a:cubicBezTo>
                  <a:lnTo>
                    <a:pt x="53508" y="120094"/>
                  </a:lnTo>
                  <a:cubicBezTo>
                    <a:pt x="49525" y="108298"/>
                    <a:pt x="44080" y="95879"/>
                    <a:pt x="37797" y="83531"/>
                  </a:cubicBezTo>
                  <a:cubicBezTo>
                    <a:pt x="32833" y="73785"/>
                    <a:pt x="27585" y="64026"/>
                    <a:pt x="22830" y="54412"/>
                  </a:cubicBezTo>
                  <a:cubicBezTo>
                    <a:pt x="21301" y="51324"/>
                    <a:pt x="19840" y="48254"/>
                    <a:pt x="18445" y="45196"/>
                  </a:cubicBezTo>
                  <a:cubicBezTo>
                    <a:pt x="18420" y="45140"/>
                    <a:pt x="18371" y="45110"/>
                    <a:pt x="18321" y="45110"/>
                  </a:cubicBezTo>
                  <a:close/>
                  <a:moveTo>
                    <a:pt x="20447" y="41612"/>
                  </a:moveTo>
                  <a:cubicBezTo>
                    <a:pt x="20427" y="41612"/>
                    <a:pt x="20407" y="41617"/>
                    <a:pt x="20387" y="41627"/>
                  </a:cubicBezTo>
                  <a:cubicBezTo>
                    <a:pt x="20320" y="41667"/>
                    <a:pt x="20289" y="41759"/>
                    <a:pt x="20320" y="41834"/>
                  </a:cubicBezTo>
                  <a:cubicBezTo>
                    <a:pt x="22578" y="47189"/>
                    <a:pt x="25056" y="52597"/>
                    <a:pt x="27731" y="58053"/>
                  </a:cubicBezTo>
                  <a:cubicBezTo>
                    <a:pt x="32427" y="67635"/>
                    <a:pt x="37584" y="77350"/>
                    <a:pt x="42430" y="87052"/>
                  </a:cubicBezTo>
                  <a:cubicBezTo>
                    <a:pt x="47993" y="98190"/>
                    <a:pt x="52811" y="109376"/>
                    <a:pt x="56483" y="120094"/>
                  </a:cubicBezTo>
                  <a:lnTo>
                    <a:pt x="56782" y="120094"/>
                  </a:lnTo>
                  <a:cubicBezTo>
                    <a:pt x="53098" y="109323"/>
                    <a:pt x="48260" y="98084"/>
                    <a:pt x="42670" y="86897"/>
                  </a:cubicBezTo>
                  <a:cubicBezTo>
                    <a:pt x="37824" y="77196"/>
                    <a:pt x="32667" y="67476"/>
                    <a:pt x="27971" y="57902"/>
                  </a:cubicBezTo>
                  <a:cubicBezTo>
                    <a:pt x="25300" y="52451"/>
                    <a:pt x="22826" y="47048"/>
                    <a:pt x="20572" y="41702"/>
                  </a:cubicBezTo>
                  <a:cubicBezTo>
                    <a:pt x="20550" y="41644"/>
                    <a:pt x="20500" y="41612"/>
                    <a:pt x="20447" y="41612"/>
                  </a:cubicBezTo>
                  <a:close/>
                  <a:moveTo>
                    <a:pt x="22780" y="37949"/>
                  </a:moveTo>
                  <a:cubicBezTo>
                    <a:pt x="22763" y="37949"/>
                    <a:pt x="22745" y="37952"/>
                    <a:pt x="22727" y="37960"/>
                  </a:cubicBezTo>
                  <a:cubicBezTo>
                    <a:pt x="22656" y="37995"/>
                    <a:pt x="22625" y="38088"/>
                    <a:pt x="22656" y="38168"/>
                  </a:cubicBezTo>
                  <a:cubicBezTo>
                    <a:pt x="25595" y="45842"/>
                    <a:pt x="29035" y="53644"/>
                    <a:pt x="32872" y="61538"/>
                  </a:cubicBezTo>
                  <a:cubicBezTo>
                    <a:pt x="37505" y="71086"/>
                    <a:pt x="42572" y="80761"/>
                    <a:pt x="47303" y="90418"/>
                  </a:cubicBezTo>
                  <a:cubicBezTo>
                    <a:pt x="52192" y="100399"/>
                    <a:pt x="56443" y="110418"/>
                    <a:pt x="59796" y="120094"/>
                  </a:cubicBezTo>
                  <a:lnTo>
                    <a:pt x="60091" y="120094"/>
                  </a:lnTo>
                  <a:cubicBezTo>
                    <a:pt x="56731" y="110370"/>
                    <a:pt x="52460" y="100297"/>
                    <a:pt x="47547" y="90268"/>
                  </a:cubicBezTo>
                  <a:cubicBezTo>
                    <a:pt x="42812" y="80606"/>
                    <a:pt x="37745" y="70927"/>
                    <a:pt x="33116" y="61393"/>
                  </a:cubicBezTo>
                  <a:cubicBezTo>
                    <a:pt x="29283" y="53502"/>
                    <a:pt x="25848" y="45709"/>
                    <a:pt x="22909" y="38044"/>
                  </a:cubicBezTo>
                  <a:cubicBezTo>
                    <a:pt x="22888" y="37984"/>
                    <a:pt x="22835" y="37949"/>
                    <a:pt x="22780" y="37949"/>
                  </a:cubicBezTo>
                  <a:close/>
                  <a:moveTo>
                    <a:pt x="25361" y="34119"/>
                  </a:moveTo>
                  <a:cubicBezTo>
                    <a:pt x="25345" y="34119"/>
                    <a:pt x="25328" y="34122"/>
                    <a:pt x="25312" y="34130"/>
                  </a:cubicBezTo>
                  <a:cubicBezTo>
                    <a:pt x="25237" y="34160"/>
                    <a:pt x="25201" y="34249"/>
                    <a:pt x="25229" y="34328"/>
                  </a:cubicBezTo>
                  <a:cubicBezTo>
                    <a:pt x="28653" y="44348"/>
                    <a:pt x="33002" y="54607"/>
                    <a:pt x="38013" y="65029"/>
                  </a:cubicBezTo>
                  <a:cubicBezTo>
                    <a:pt x="42583" y="74532"/>
                    <a:pt x="47559" y="84167"/>
                    <a:pt x="52177" y="93781"/>
                  </a:cubicBezTo>
                  <a:cubicBezTo>
                    <a:pt x="56420" y="102616"/>
                    <a:pt x="60127" y="111474"/>
                    <a:pt x="63141" y="120094"/>
                  </a:cubicBezTo>
                  <a:lnTo>
                    <a:pt x="63436" y="120094"/>
                  </a:lnTo>
                  <a:cubicBezTo>
                    <a:pt x="60414" y="111426"/>
                    <a:pt x="56687" y="102515"/>
                    <a:pt x="52421" y="93635"/>
                  </a:cubicBezTo>
                  <a:cubicBezTo>
                    <a:pt x="47803" y="84012"/>
                    <a:pt x="42828" y="74377"/>
                    <a:pt x="38258" y="64878"/>
                  </a:cubicBezTo>
                  <a:cubicBezTo>
                    <a:pt x="33250" y="54470"/>
                    <a:pt x="28909" y="44220"/>
                    <a:pt x="25489" y="34218"/>
                  </a:cubicBezTo>
                  <a:cubicBezTo>
                    <a:pt x="25468" y="34157"/>
                    <a:pt x="25416" y="34119"/>
                    <a:pt x="25361" y="34119"/>
                  </a:cubicBezTo>
                  <a:close/>
                  <a:moveTo>
                    <a:pt x="28230" y="30130"/>
                  </a:moveTo>
                  <a:cubicBezTo>
                    <a:pt x="28215" y="30130"/>
                    <a:pt x="28199" y="30133"/>
                    <a:pt x="28184" y="30140"/>
                  </a:cubicBezTo>
                  <a:cubicBezTo>
                    <a:pt x="28109" y="30167"/>
                    <a:pt x="28070" y="30255"/>
                    <a:pt x="28093" y="30335"/>
                  </a:cubicBezTo>
                  <a:cubicBezTo>
                    <a:pt x="31745" y="42714"/>
                    <a:pt x="36950" y="55490"/>
                    <a:pt x="43155" y="68519"/>
                  </a:cubicBezTo>
                  <a:cubicBezTo>
                    <a:pt x="47666" y="77982"/>
                    <a:pt x="52551" y="87578"/>
                    <a:pt x="57054" y="97147"/>
                  </a:cubicBezTo>
                  <a:cubicBezTo>
                    <a:pt x="60670" y="104839"/>
                    <a:pt x="63858" y="112548"/>
                    <a:pt x="66521" y="120094"/>
                  </a:cubicBezTo>
                  <a:lnTo>
                    <a:pt x="66820" y="120094"/>
                  </a:lnTo>
                  <a:cubicBezTo>
                    <a:pt x="64141" y="112499"/>
                    <a:pt x="60938" y="104741"/>
                    <a:pt x="57298" y="97001"/>
                  </a:cubicBezTo>
                  <a:cubicBezTo>
                    <a:pt x="52791" y="87423"/>
                    <a:pt x="47906" y="77832"/>
                    <a:pt x="43403" y="68369"/>
                  </a:cubicBezTo>
                  <a:cubicBezTo>
                    <a:pt x="37202" y="55353"/>
                    <a:pt x="32001" y="42590"/>
                    <a:pt x="28357" y="30237"/>
                  </a:cubicBezTo>
                  <a:cubicBezTo>
                    <a:pt x="28339" y="30172"/>
                    <a:pt x="28286" y="30130"/>
                    <a:pt x="28230" y="30130"/>
                  </a:cubicBezTo>
                  <a:close/>
                  <a:moveTo>
                    <a:pt x="31444" y="25989"/>
                  </a:moveTo>
                  <a:cubicBezTo>
                    <a:pt x="31430" y="25989"/>
                    <a:pt x="31416" y="25991"/>
                    <a:pt x="31403" y="25996"/>
                  </a:cubicBezTo>
                  <a:cubicBezTo>
                    <a:pt x="31328" y="26018"/>
                    <a:pt x="31284" y="26102"/>
                    <a:pt x="31304" y="26186"/>
                  </a:cubicBezTo>
                  <a:cubicBezTo>
                    <a:pt x="34873" y="40924"/>
                    <a:pt x="40885" y="56281"/>
                    <a:pt x="48300" y="72005"/>
                  </a:cubicBezTo>
                  <a:cubicBezTo>
                    <a:pt x="52744" y="81432"/>
                    <a:pt x="57538" y="90984"/>
                    <a:pt x="61927" y="100513"/>
                  </a:cubicBezTo>
                  <a:cubicBezTo>
                    <a:pt x="64945" y="107065"/>
                    <a:pt x="67632" y="113630"/>
                    <a:pt x="69937" y="120094"/>
                  </a:cubicBezTo>
                  <a:lnTo>
                    <a:pt x="70236" y="120094"/>
                  </a:lnTo>
                  <a:cubicBezTo>
                    <a:pt x="67919" y="113582"/>
                    <a:pt x="65213" y="106968"/>
                    <a:pt x="62175" y="100368"/>
                  </a:cubicBezTo>
                  <a:cubicBezTo>
                    <a:pt x="57783" y="90834"/>
                    <a:pt x="52988" y="81282"/>
                    <a:pt x="48544" y="71859"/>
                  </a:cubicBezTo>
                  <a:cubicBezTo>
                    <a:pt x="41138" y="56149"/>
                    <a:pt x="35133" y="40809"/>
                    <a:pt x="31572" y="26102"/>
                  </a:cubicBezTo>
                  <a:cubicBezTo>
                    <a:pt x="31556" y="26034"/>
                    <a:pt x="31503" y="25989"/>
                    <a:pt x="31444" y="25989"/>
                  </a:cubicBezTo>
                  <a:close/>
                  <a:moveTo>
                    <a:pt x="35076" y="21707"/>
                  </a:moveTo>
                  <a:cubicBezTo>
                    <a:pt x="35066" y="21707"/>
                    <a:pt x="35056" y="21708"/>
                    <a:pt x="35047" y="21711"/>
                  </a:cubicBezTo>
                  <a:cubicBezTo>
                    <a:pt x="34972" y="21728"/>
                    <a:pt x="34921" y="21808"/>
                    <a:pt x="34936" y="21896"/>
                  </a:cubicBezTo>
                  <a:cubicBezTo>
                    <a:pt x="38033" y="38985"/>
                    <a:pt x="44805" y="56992"/>
                    <a:pt x="53441" y="75495"/>
                  </a:cubicBezTo>
                  <a:cubicBezTo>
                    <a:pt x="57822" y="84883"/>
                    <a:pt x="62526" y="94395"/>
                    <a:pt x="66801" y="103876"/>
                  </a:cubicBezTo>
                  <a:cubicBezTo>
                    <a:pt x="69243" y="109296"/>
                    <a:pt x="71446" y="114726"/>
                    <a:pt x="73388" y="120094"/>
                  </a:cubicBezTo>
                  <a:lnTo>
                    <a:pt x="73687" y="120094"/>
                  </a:lnTo>
                  <a:cubicBezTo>
                    <a:pt x="71733" y="114677"/>
                    <a:pt x="69515" y="109204"/>
                    <a:pt x="67049" y="103739"/>
                  </a:cubicBezTo>
                  <a:cubicBezTo>
                    <a:pt x="62770" y="94244"/>
                    <a:pt x="58066" y="84733"/>
                    <a:pt x="53685" y="75349"/>
                  </a:cubicBezTo>
                  <a:cubicBezTo>
                    <a:pt x="45057" y="56860"/>
                    <a:pt x="38297" y="38874"/>
                    <a:pt x="35208" y="21834"/>
                  </a:cubicBezTo>
                  <a:cubicBezTo>
                    <a:pt x="35198" y="21757"/>
                    <a:pt x="35140" y="21707"/>
                    <a:pt x="35076" y="21707"/>
                  </a:cubicBezTo>
                  <a:close/>
                  <a:moveTo>
                    <a:pt x="39226" y="17332"/>
                  </a:moveTo>
                  <a:cubicBezTo>
                    <a:pt x="39221" y="17332"/>
                    <a:pt x="39216" y="17332"/>
                    <a:pt x="39211" y="17333"/>
                  </a:cubicBezTo>
                  <a:cubicBezTo>
                    <a:pt x="39136" y="17341"/>
                    <a:pt x="39081" y="17421"/>
                    <a:pt x="39089" y="17505"/>
                  </a:cubicBezTo>
                  <a:cubicBezTo>
                    <a:pt x="41236" y="36913"/>
                    <a:pt x="48717" y="57624"/>
                    <a:pt x="58582" y="78980"/>
                  </a:cubicBezTo>
                  <a:cubicBezTo>
                    <a:pt x="62900" y="88333"/>
                    <a:pt x="67514" y="97801"/>
                    <a:pt x="71678" y="107242"/>
                  </a:cubicBezTo>
                  <a:cubicBezTo>
                    <a:pt x="73569" y="111532"/>
                    <a:pt x="75299" y="115826"/>
                    <a:pt x="76867" y="120094"/>
                  </a:cubicBezTo>
                  <a:lnTo>
                    <a:pt x="77166" y="120094"/>
                  </a:lnTo>
                  <a:cubicBezTo>
                    <a:pt x="75586" y="115782"/>
                    <a:pt x="73837" y="111439"/>
                    <a:pt x="71926" y="107105"/>
                  </a:cubicBezTo>
                  <a:cubicBezTo>
                    <a:pt x="67762" y="97655"/>
                    <a:pt x="63145" y="88183"/>
                    <a:pt x="58831" y="78839"/>
                  </a:cubicBezTo>
                  <a:cubicBezTo>
                    <a:pt x="48970" y="57496"/>
                    <a:pt x="41504" y="36816"/>
                    <a:pt x="39365" y="17470"/>
                  </a:cubicBezTo>
                  <a:cubicBezTo>
                    <a:pt x="39357" y="17387"/>
                    <a:pt x="39295" y="17332"/>
                    <a:pt x="39226" y="17332"/>
                  </a:cubicBezTo>
                  <a:close/>
                  <a:moveTo>
                    <a:pt x="44010" y="12932"/>
                  </a:moveTo>
                  <a:cubicBezTo>
                    <a:pt x="43931" y="12937"/>
                    <a:pt x="43872" y="13007"/>
                    <a:pt x="43872" y="13091"/>
                  </a:cubicBezTo>
                  <a:cubicBezTo>
                    <a:pt x="43880" y="13286"/>
                    <a:pt x="43883" y="13476"/>
                    <a:pt x="43887" y="13670"/>
                  </a:cubicBezTo>
                  <a:cubicBezTo>
                    <a:pt x="44624" y="35172"/>
                    <a:pt x="52732" y="58419"/>
                    <a:pt x="63724" y="82471"/>
                  </a:cubicBezTo>
                  <a:cubicBezTo>
                    <a:pt x="67979" y="91779"/>
                    <a:pt x="72501" y="101212"/>
                    <a:pt x="76551" y="110608"/>
                  </a:cubicBezTo>
                  <a:cubicBezTo>
                    <a:pt x="77914" y="113772"/>
                    <a:pt x="79187" y="116939"/>
                    <a:pt x="80365" y="120094"/>
                  </a:cubicBezTo>
                  <a:lnTo>
                    <a:pt x="80664" y="120094"/>
                  </a:lnTo>
                  <a:cubicBezTo>
                    <a:pt x="79475" y="116895"/>
                    <a:pt x="78182" y="113683"/>
                    <a:pt x="76800" y="110472"/>
                  </a:cubicBezTo>
                  <a:cubicBezTo>
                    <a:pt x="72750" y="101066"/>
                    <a:pt x="68227" y="91633"/>
                    <a:pt x="63972" y="82329"/>
                  </a:cubicBezTo>
                  <a:cubicBezTo>
                    <a:pt x="52988" y="58291"/>
                    <a:pt x="44896" y="35079"/>
                    <a:pt x="44167" y="13661"/>
                  </a:cubicBezTo>
                  <a:cubicBezTo>
                    <a:pt x="44159" y="13467"/>
                    <a:pt x="44155" y="13277"/>
                    <a:pt x="44151" y="13083"/>
                  </a:cubicBezTo>
                  <a:cubicBezTo>
                    <a:pt x="44147" y="12999"/>
                    <a:pt x="44084" y="12932"/>
                    <a:pt x="44010" y="12932"/>
                  </a:cubicBezTo>
                  <a:close/>
                  <a:moveTo>
                    <a:pt x="49664" y="8606"/>
                  </a:moveTo>
                  <a:cubicBezTo>
                    <a:pt x="49595" y="8606"/>
                    <a:pt x="49532" y="8662"/>
                    <a:pt x="49525" y="8744"/>
                  </a:cubicBezTo>
                  <a:cubicBezTo>
                    <a:pt x="49312" y="10821"/>
                    <a:pt x="49218" y="12950"/>
                    <a:pt x="49218" y="15110"/>
                  </a:cubicBezTo>
                  <a:cubicBezTo>
                    <a:pt x="49218" y="15945"/>
                    <a:pt x="49230" y="16785"/>
                    <a:pt x="49257" y="17629"/>
                  </a:cubicBezTo>
                  <a:cubicBezTo>
                    <a:pt x="49994" y="39016"/>
                    <a:pt x="58082" y="62100"/>
                    <a:pt x="68869" y="85961"/>
                  </a:cubicBezTo>
                  <a:cubicBezTo>
                    <a:pt x="73061" y="95230"/>
                    <a:pt x="77489" y="104618"/>
                    <a:pt x="81425" y="113971"/>
                  </a:cubicBezTo>
                  <a:cubicBezTo>
                    <a:pt x="82284" y="116012"/>
                    <a:pt x="83103" y="118057"/>
                    <a:pt x="83883" y="120094"/>
                  </a:cubicBezTo>
                  <a:lnTo>
                    <a:pt x="84183" y="120094"/>
                  </a:lnTo>
                  <a:cubicBezTo>
                    <a:pt x="83391" y="118013"/>
                    <a:pt x="82555" y="115923"/>
                    <a:pt x="81677" y="113838"/>
                  </a:cubicBezTo>
                  <a:cubicBezTo>
                    <a:pt x="77737" y="104476"/>
                    <a:pt x="73305" y="95088"/>
                    <a:pt x="69117" y="85819"/>
                  </a:cubicBezTo>
                  <a:cubicBezTo>
                    <a:pt x="58334" y="61971"/>
                    <a:pt x="50266" y="38927"/>
                    <a:pt x="49537" y="17620"/>
                  </a:cubicBezTo>
                  <a:cubicBezTo>
                    <a:pt x="49509" y="16776"/>
                    <a:pt x="49494" y="15941"/>
                    <a:pt x="49494" y="15110"/>
                  </a:cubicBezTo>
                  <a:cubicBezTo>
                    <a:pt x="49494" y="12959"/>
                    <a:pt x="49592" y="10843"/>
                    <a:pt x="49801" y="8779"/>
                  </a:cubicBezTo>
                  <a:cubicBezTo>
                    <a:pt x="49809" y="8691"/>
                    <a:pt x="49754" y="8616"/>
                    <a:pt x="49679" y="8607"/>
                  </a:cubicBezTo>
                  <a:cubicBezTo>
                    <a:pt x="49674" y="8607"/>
                    <a:pt x="49669" y="8606"/>
                    <a:pt x="49664" y="8606"/>
                  </a:cubicBezTo>
                  <a:close/>
                </a:path>
              </a:pathLst>
            </a:custGeom>
            <a:solidFill>
              <a:srgbClr val="5AD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
            <p:cNvSpPr/>
            <p:nvPr/>
          </p:nvSpPr>
          <p:spPr>
            <a:xfrm>
              <a:off x="-50" y="1857375"/>
              <a:ext cx="3001800" cy="1144950"/>
            </a:xfrm>
            <a:custGeom>
              <a:avLst/>
              <a:gdLst/>
              <a:ahLst/>
              <a:cxnLst/>
              <a:rect l="l" t="t" r="r" b="b"/>
              <a:pathLst>
                <a:path w="120072" h="45798" extrusionOk="0">
                  <a:moveTo>
                    <a:pt x="13175" y="18176"/>
                  </a:moveTo>
                  <a:cubicBezTo>
                    <a:pt x="13122" y="18176"/>
                    <a:pt x="13072" y="18208"/>
                    <a:pt x="13046" y="18265"/>
                  </a:cubicBezTo>
                  <a:cubicBezTo>
                    <a:pt x="11096" y="22741"/>
                    <a:pt x="8961" y="27128"/>
                    <a:pt x="6577" y="31395"/>
                  </a:cubicBezTo>
                  <a:cubicBezTo>
                    <a:pt x="4552" y="35040"/>
                    <a:pt x="2362" y="38557"/>
                    <a:pt x="30" y="41959"/>
                  </a:cubicBezTo>
                  <a:cubicBezTo>
                    <a:pt x="-18" y="42029"/>
                    <a:pt x="-6" y="42126"/>
                    <a:pt x="57" y="42179"/>
                  </a:cubicBezTo>
                  <a:cubicBezTo>
                    <a:pt x="82" y="42200"/>
                    <a:pt x="111" y="42210"/>
                    <a:pt x="140" y="42210"/>
                  </a:cubicBezTo>
                  <a:cubicBezTo>
                    <a:pt x="182" y="42210"/>
                    <a:pt x="223" y="42190"/>
                    <a:pt x="250" y="42149"/>
                  </a:cubicBezTo>
                  <a:cubicBezTo>
                    <a:pt x="2586" y="38738"/>
                    <a:pt x="4781" y="35212"/>
                    <a:pt x="6814" y="31563"/>
                  </a:cubicBezTo>
                  <a:cubicBezTo>
                    <a:pt x="9205" y="27282"/>
                    <a:pt x="11344" y="22882"/>
                    <a:pt x="13298" y="18402"/>
                  </a:cubicBezTo>
                  <a:cubicBezTo>
                    <a:pt x="13330" y="18323"/>
                    <a:pt x="13302" y="18230"/>
                    <a:pt x="13235" y="18190"/>
                  </a:cubicBezTo>
                  <a:cubicBezTo>
                    <a:pt x="13216" y="18180"/>
                    <a:pt x="13195" y="18176"/>
                    <a:pt x="13175" y="18176"/>
                  </a:cubicBezTo>
                  <a:close/>
                  <a:moveTo>
                    <a:pt x="18612" y="11399"/>
                  </a:moveTo>
                  <a:cubicBezTo>
                    <a:pt x="18559" y="11399"/>
                    <a:pt x="18510" y="11434"/>
                    <a:pt x="18487" y="11493"/>
                  </a:cubicBezTo>
                  <a:cubicBezTo>
                    <a:pt x="15300" y="19617"/>
                    <a:pt x="11703" y="27569"/>
                    <a:pt x="7330" y="35168"/>
                  </a:cubicBezTo>
                  <a:cubicBezTo>
                    <a:pt x="5234" y="38826"/>
                    <a:pt x="2973" y="42365"/>
                    <a:pt x="577" y="45798"/>
                  </a:cubicBezTo>
                  <a:lnTo>
                    <a:pt x="928" y="45798"/>
                  </a:lnTo>
                  <a:cubicBezTo>
                    <a:pt x="3280" y="42418"/>
                    <a:pt x="5502" y="38937"/>
                    <a:pt x="7562" y="35336"/>
                  </a:cubicBezTo>
                  <a:cubicBezTo>
                    <a:pt x="11947" y="27720"/>
                    <a:pt x="15552" y="19754"/>
                    <a:pt x="18739" y="11616"/>
                  </a:cubicBezTo>
                  <a:cubicBezTo>
                    <a:pt x="18771" y="11537"/>
                    <a:pt x="18739" y="11444"/>
                    <a:pt x="18668" y="11413"/>
                  </a:cubicBezTo>
                  <a:cubicBezTo>
                    <a:pt x="18650" y="11404"/>
                    <a:pt x="18630" y="11399"/>
                    <a:pt x="18612" y="11399"/>
                  </a:cubicBezTo>
                  <a:close/>
                  <a:moveTo>
                    <a:pt x="23054" y="7031"/>
                  </a:moveTo>
                  <a:cubicBezTo>
                    <a:pt x="22999" y="7031"/>
                    <a:pt x="22947" y="7068"/>
                    <a:pt x="22923" y="7128"/>
                  </a:cubicBezTo>
                  <a:cubicBezTo>
                    <a:pt x="18763" y="18040"/>
                    <a:pt x="14098" y="28789"/>
                    <a:pt x="8078" y="38937"/>
                  </a:cubicBezTo>
                  <a:cubicBezTo>
                    <a:pt x="6707" y="41269"/>
                    <a:pt x="5265" y="43553"/>
                    <a:pt x="3768" y="45798"/>
                  </a:cubicBezTo>
                  <a:lnTo>
                    <a:pt x="4115" y="45798"/>
                  </a:lnTo>
                  <a:cubicBezTo>
                    <a:pt x="5573" y="43611"/>
                    <a:pt x="6971" y="41384"/>
                    <a:pt x="8311" y="39109"/>
                  </a:cubicBezTo>
                  <a:cubicBezTo>
                    <a:pt x="14342" y="28939"/>
                    <a:pt x="19015" y="18172"/>
                    <a:pt x="23179" y="7247"/>
                  </a:cubicBezTo>
                  <a:cubicBezTo>
                    <a:pt x="23211" y="7167"/>
                    <a:pt x="23179" y="7079"/>
                    <a:pt x="23108" y="7044"/>
                  </a:cubicBezTo>
                  <a:cubicBezTo>
                    <a:pt x="23091" y="7035"/>
                    <a:pt x="23072" y="7031"/>
                    <a:pt x="23054" y="7031"/>
                  </a:cubicBezTo>
                  <a:close/>
                  <a:moveTo>
                    <a:pt x="27173" y="3898"/>
                  </a:moveTo>
                  <a:cubicBezTo>
                    <a:pt x="27120" y="3898"/>
                    <a:pt x="27071" y="3932"/>
                    <a:pt x="27048" y="3991"/>
                  </a:cubicBezTo>
                  <a:cubicBezTo>
                    <a:pt x="21915" y="17205"/>
                    <a:pt x="16336" y="30362"/>
                    <a:pt x="8831" y="42705"/>
                  </a:cubicBezTo>
                  <a:cubicBezTo>
                    <a:pt x="8200" y="43743"/>
                    <a:pt x="7554" y="44777"/>
                    <a:pt x="6900" y="45798"/>
                  </a:cubicBezTo>
                  <a:lnTo>
                    <a:pt x="7243" y="45798"/>
                  </a:lnTo>
                  <a:cubicBezTo>
                    <a:pt x="7858" y="44835"/>
                    <a:pt x="8464" y="43863"/>
                    <a:pt x="9059" y="42882"/>
                  </a:cubicBezTo>
                  <a:cubicBezTo>
                    <a:pt x="16580" y="30512"/>
                    <a:pt x="22167" y="17337"/>
                    <a:pt x="27304" y="4115"/>
                  </a:cubicBezTo>
                  <a:cubicBezTo>
                    <a:pt x="27332" y="4035"/>
                    <a:pt x="27300" y="3942"/>
                    <a:pt x="27229" y="3911"/>
                  </a:cubicBezTo>
                  <a:cubicBezTo>
                    <a:pt x="27211" y="3902"/>
                    <a:pt x="27191" y="3898"/>
                    <a:pt x="27173" y="3898"/>
                  </a:cubicBezTo>
                  <a:close/>
                  <a:moveTo>
                    <a:pt x="31198" y="1706"/>
                  </a:moveTo>
                  <a:cubicBezTo>
                    <a:pt x="31145" y="1706"/>
                    <a:pt x="31094" y="1741"/>
                    <a:pt x="31070" y="1800"/>
                  </a:cubicBezTo>
                  <a:cubicBezTo>
                    <a:pt x="25015" y="16692"/>
                    <a:pt x="18704" y="31722"/>
                    <a:pt x="10005" y="45798"/>
                  </a:cubicBezTo>
                  <a:lnTo>
                    <a:pt x="10344" y="45798"/>
                  </a:lnTo>
                  <a:cubicBezTo>
                    <a:pt x="19003" y="31749"/>
                    <a:pt x="25291" y="16759"/>
                    <a:pt x="31322" y="1928"/>
                  </a:cubicBezTo>
                  <a:cubicBezTo>
                    <a:pt x="31354" y="1848"/>
                    <a:pt x="31322" y="1760"/>
                    <a:pt x="31256" y="1720"/>
                  </a:cubicBezTo>
                  <a:cubicBezTo>
                    <a:pt x="31237" y="1711"/>
                    <a:pt x="31217" y="1706"/>
                    <a:pt x="31198" y="1706"/>
                  </a:cubicBezTo>
                  <a:close/>
                  <a:moveTo>
                    <a:pt x="35147" y="413"/>
                  </a:moveTo>
                  <a:cubicBezTo>
                    <a:pt x="35096" y="413"/>
                    <a:pt x="35048" y="445"/>
                    <a:pt x="35026" y="501"/>
                  </a:cubicBezTo>
                  <a:cubicBezTo>
                    <a:pt x="28458" y="15637"/>
                    <a:pt x="21915" y="31135"/>
                    <a:pt x="13098" y="45798"/>
                  </a:cubicBezTo>
                  <a:lnTo>
                    <a:pt x="13432" y="45798"/>
                  </a:lnTo>
                  <a:cubicBezTo>
                    <a:pt x="22214" y="31161"/>
                    <a:pt x="28734" y="15712"/>
                    <a:pt x="35274" y="638"/>
                  </a:cubicBezTo>
                  <a:cubicBezTo>
                    <a:pt x="35306" y="558"/>
                    <a:pt x="35278" y="465"/>
                    <a:pt x="35211" y="430"/>
                  </a:cubicBezTo>
                  <a:cubicBezTo>
                    <a:pt x="35190" y="418"/>
                    <a:pt x="35168" y="413"/>
                    <a:pt x="35147" y="413"/>
                  </a:cubicBezTo>
                  <a:close/>
                  <a:moveTo>
                    <a:pt x="39019" y="1"/>
                  </a:moveTo>
                  <a:cubicBezTo>
                    <a:pt x="38970" y="1"/>
                    <a:pt x="38923" y="30"/>
                    <a:pt x="38899" y="85"/>
                  </a:cubicBezTo>
                  <a:lnTo>
                    <a:pt x="38899" y="81"/>
                  </a:lnTo>
                  <a:cubicBezTo>
                    <a:pt x="31839" y="15168"/>
                    <a:pt x="25062" y="30821"/>
                    <a:pt x="16214" y="45798"/>
                  </a:cubicBezTo>
                  <a:lnTo>
                    <a:pt x="16545" y="45798"/>
                  </a:lnTo>
                  <a:cubicBezTo>
                    <a:pt x="25362" y="30847"/>
                    <a:pt x="32114" y="15252"/>
                    <a:pt x="39143" y="227"/>
                  </a:cubicBezTo>
                  <a:cubicBezTo>
                    <a:pt x="39178" y="152"/>
                    <a:pt x="39151" y="59"/>
                    <a:pt x="39084" y="19"/>
                  </a:cubicBezTo>
                  <a:cubicBezTo>
                    <a:pt x="39063" y="7"/>
                    <a:pt x="39041" y="1"/>
                    <a:pt x="39019" y="1"/>
                  </a:cubicBezTo>
                  <a:close/>
                  <a:moveTo>
                    <a:pt x="42773" y="453"/>
                  </a:moveTo>
                  <a:cubicBezTo>
                    <a:pt x="42725" y="453"/>
                    <a:pt x="42679" y="481"/>
                    <a:pt x="42653" y="532"/>
                  </a:cubicBezTo>
                  <a:cubicBezTo>
                    <a:pt x="35172" y="15292"/>
                    <a:pt x="28179" y="30786"/>
                    <a:pt x="19377" y="45798"/>
                  </a:cubicBezTo>
                  <a:lnTo>
                    <a:pt x="19708" y="45798"/>
                  </a:lnTo>
                  <a:cubicBezTo>
                    <a:pt x="28474" y="30821"/>
                    <a:pt x="35447" y="15380"/>
                    <a:pt x="42893" y="686"/>
                  </a:cubicBezTo>
                  <a:cubicBezTo>
                    <a:pt x="42933" y="611"/>
                    <a:pt x="42909" y="518"/>
                    <a:pt x="42842" y="474"/>
                  </a:cubicBezTo>
                  <a:cubicBezTo>
                    <a:pt x="42820" y="460"/>
                    <a:pt x="42796" y="453"/>
                    <a:pt x="42773" y="453"/>
                  </a:cubicBezTo>
                  <a:close/>
                  <a:moveTo>
                    <a:pt x="46370" y="1728"/>
                  </a:moveTo>
                  <a:cubicBezTo>
                    <a:pt x="46324" y="1728"/>
                    <a:pt x="46280" y="1755"/>
                    <a:pt x="46254" y="1804"/>
                  </a:cubicBezTo>
                  <a:cubicBezTo>
                    <a:pt x="46069" y="2135"/>
                    <a:pt x="45888" y="2467"/>
                    <a:pt x="45706" y="2798"/>
                  </a:cubicBezTo>
                  <a:cubicBezTo>
                    <a:pt x="38118" y="16697"/>
                    <a:pt x="31086" y="31382"/>
                    <a:pt x="22620" y="45798"/>
                  </a:cubicBezTo>
                  <a:lnTo>
                    <a:pt x="22955" y="45798"/>
                  </a:lnTo>
                  <a:cubicBezTo>
                    <a:pt x="31386" y="31422"/>
                    <a:pt x="38390" y="16790"/>
                    <a:pt x="45943" y="2961"/>
                  </a:cubicBezTo>
                  <a:cubicBezTo>
                    <a:pt x="46124" y="2630"/>
                    <a:pt x="46305" y="2299"/>
                    <a:pt x="46490" y="1967"/>
                  </a:cubicBezTo>
                  <a:cubicBezTo>
                    <a:pt x="46530" y="1892"/>
                    <a:pt x="46510" y="1800"/>
                    <a:pt x="46443" y="1751"/>
                  </a:cubicBezTo>
                  <a:cubicBezTo>
                    <a:pt x="46420" y="1736"/>
                    <a:pt x="46395" y="1728"/>
                    <a:pt x="46370" y="1728"/>
                  </a:cubicBezTo>
                  <a:close/>
                  <a:moveTo>
                    <a:pt x="49776" y="3747"/>
                  </a:moveTo>
                  <a:cubicBezTo>
                    <a:pt x="49732" y="3747"/>
                    <a:pt x="49689" y="3770"/>
                    <a:pt x="49662" y="3814"/>
                  </a:cubicBezTo>
                  <a:cubicBezTo>
                    <a:pt x="48980" y="4963"/>
                    <a:pt x="48303" y="6116"/>
                    <a:pt x="47633" y="7273"/>
                  </a:cubicBezTo>
                  <a:cubicBezTo>
                    <a:pt x="40439" y="19679"/>
                    <a:pt x="33702" y="32778"/>
                    <a:pt x="25972" y="45798"/>
                  </a:cubicBezTo>
                  <a:lnTo>
                    <a:pt x="26303" y="45798"/>
                  </a:lnTo>
                  <a:cubicBezTo>
                    <a:pt x="33998" y="32827"/>
                    <a:pt x="40711" y="19785"/>
                    <a:pt x="47865" y="7446"/>
                  </a:cubicBezTo>
                  <a:cubicBezTo>
                    <a:pt x="48535" y="6288"/>
                    <a:pt x="49213" y="5135"/>
                    <a:pt x="49894" y="3986"/>
                  </a:cubicBezTo>
                  <a:cubicBezTo>
                    <a:pt x="49938" y="3916"/>
                    <a:pt x="49918" y="3819"/>
                    <a:pt x="49855" y="3774"/>
                  </a:cubicBezTo>
                  <a:cubicBezTo>
                    <a:pt x="49831" y="3756"/>
                    <a:pt x="49803" y="3747"/>
                    <a:pt x="49776" y="3747"/>
                  </a:cubicBezTo>
                  <a:close/>
                  <a:moveTo>
                    <a:pt x="52979" y="6409"/>
                  </a:moveTo>
                  <a:cubicBezTo>
                    <a:pt x="52936" y="6409"/>
                    <a:pt x="52895" y="6431"/>
                    <a:pt x="52869" y="6474"/>
                  </a:cubicBezTo>
                  <a:cubicBezTo>
                    <a:pt x="51754" y="8219"/>
                    <a:pt x="50651" y="9977"/>
                    <a:pt x="49559" y="11753"/>
                  </a:cubicBezTo>
                  <a:cubicBezTo>
                    <a:pt x="42834" y="22688"/>
                    <a:pt x="36468" y="34218"/>
                    <a:pt x="29455" y="45798"/>
                  </a:cubicBezTo>
                  <a:lnTo>
                    <a:pt x="29790" y="45798"/>
                  </a:lnTo>
                  <a:cubicBezTo>
                    <a:pt x="36767" y="34271"/>
                    <a:pt x="43102" y="22798"/>
                    <a:pt x="49788" y="11930"/>
                  </a:cubicBezTo>
                  <a:cubicBezTo>
                    <a:pt x="50879" y="10154"/>
                    <a:pt x="51978" y="8400"/>
                    <a:pt x="53093" y="6655"/>
                  </a:cubicBezTo>
                  <a:cubicBezTo>
                    <a:pt x="53140" y="6584"/>
                    <a:pt x="53125" y="6487"/>
                    <a:pt x="53062" y="6438"/>
                  </a:cubicBezTo>
                  <a:cubicBezTo>
                    <a:pt x="53037" y="6419"/>
                    <a:pt x="53008" y="6409"/>
                    <a:pt x="52979" y="6409"/>
                  </a:cubicBezTo>
                  <a:close/>
                  <a:moveTo>
                    <a:pt x="56366" y="9048"/>
                  </a:moveTo>
                  <a:cubicBezTo>
                    <a:pt x="56325" y="9048"/>
                    <a:pt x="56284" y="9068"/>
                    <a:pt x="56257" y="9107"/>
                  </a:cubicBezTo>
                  <a:cubicBezTo>
                    <a:pt x="54638" y="11453"/>
                    <a:pt x="53054" y="13825"/>
                    <a:pt x="51486" y="16229"/>
                  </a:cubicBezTo>
                  <a:cubicBezTo>
                    <a:pt x="45304" y="25714"/>
                    <a:pt x="39399" y="35694"/>
                    <a:pt x="33103" y="45798"/>
                  </a:cubicBezTo>
                  <a:lnTo>
                    <a:pt x="33442" y="45798"/>
                  </a:lnTo>
                  <a:cubicBezTo>
                    <a:pt x="39698" y="35751"/>
                    <a:pt x="45568" y="25833"/>
                    <a:pt x="51710" y="16414"/>
                  </a:cubicBezTo>
                  <a:cubicBezTo>
                    <a:pt x="53274" y="14011"/>
                    <a:pt x="54862" y="11638"/>
                    <a:pt x="56477" y="9297"/>
                  </a:cubicBezTo>
                  <a:cubicBezTo>
                    <a:pt x="56521" y="9231"/>
                    <a:pt x="56513" y="9133"/>
                    <a:pt x="56450" y="9080"/>
                  </a:cubicBezTo>
                  <a:cubicBezTo>
                    <a:pt x="56425" y="9058"/>
                    <a:pt x="56396" y="9048"/>
                    <a:pt x="56366" y="9048"/>
                  </a:cubicBezTo>
                  <a:close/>
                  <a:moveTo>
                    <a:pt x="61769" y="9250"/>
                  </a:moveTo>
                  <a:cubicBezTo>
                    <a:pt x="61730" y="9250"/>
                    <a:pt x="61690" y="9269"/>
                    <a:pt x="61662" y="9306"/>
                  </a:cubicBezTo>
                  <a:cubicBezTo>
                    <a:pt x="58829" y="13021"/>
                    <a:pt x="56095" y="16816"/>
                    <a:pt x="53412" y="20708"/>
                  </a:cubicBezTo>
                  <a:cubicBezTo>
                    <a:pt x="47857" y="28758"/>
                    <a:pt x="42511" y="37200"/>
                    <a:pt x="36952" y="45798"/>
                  </a:cubicBezTo>
                  <a:lnTo>
                    <a:pt x="37295" y="45798"/>
                  </a:lnTo>
                  <a:cubicBezTo>
                    <a:pt x="42811" y="37262"/>
                    <a:pt x="48121" y="28886"/>
                    <a:pt x="53629" y="20898"/>
                  </a:cubicBezTo>
                  <a:cubicBezTo>
                    <a:pt x="56312" y="17011"/>
                    <a:pt x="59042" y="13220"/>
                    <a:pt x="61875" y="9509"/>
                  </a:cubicBezTo>
                  <a:cubicBezTo>
                    <a:pt x="61922" y="9443"/>
                    <a:pt x="61918" y="9345"/>
                    <a:pt x="61859" y="9288"/>
                  </a:cubicBezTo>
                  <a:cubicBezTo>
                    <a:pt x="61833" y="9262"/>
                    <a:pt x="61801" y="9250"/>
                    <a:pt x="61769" y="9250"/>
                  </a:cubicBezTo>
                  <a:close/>
                  <a:moveTo>
                    <a:pt x="68842" y="8128"/>
                  </a:moveTo>
                  <a:cubicBezTo>
                    <a:pt x="68806" y="8128"/>
                    <a:pt x="68770" y="8143"/>
                    <a:pt x="68742" y="8175"/>
                  </a:cubicBezTo>
                  <a:cubicBezTo>
                    <a:pt x="64038" y="13657"/>
                    <a:pt x="59625" y="19303"/>
                    <a:pt x="55339" y="25184"/>
                  </a:cubicBezTo>
                  <a:cubicBezTo>
                    <a:pt x="50505" y="31811"/>
                    <a:pt x="45813" y="38725"/>
                    <a:pt x="41030" y="45798"/>
                  </a:cubicBezTo>
                  <a:lnTo>
                    <a:pt x="41381" y="45798"/>
                  </a:lnTo>
                  <a:cubicBezTo>
                    <a:pt x="46120" y="38791"/>
                    <a:pt x="50765" y="31943"/>
                    <a:pt x="55552" y="25382"/>
                  </a:cubicBezTo>
                  <a:cubicBezTo>
                    <a:pt x="59838" y="19507"/>
                    <a:pt x="64242" y="13869"/>
                    <a:pt x="68943" y="8391"/>
                  </a:cubicBezTo>
                  <a:cubicBezTo>
                    <a:pt x="68994" y="8329"/>
                    <a:pt x="68994" y="8232"/>
                    <a:pt x="68939" y="8170"/>
                  </a:cubicBezTo>
                  <a:cubicBezTo>
                    <a:pt x="68912" y="8142"/>
                    <a:pt x="68877" y="8128"/>
                    <a:pt x="68842" y="8128"/>
                  </a:cubicBezTo>
                  <a:close/>
                  <a:moveTo>
                    <a:pt x="77544" y="6257"/>
                  </a:moveTo>
                  <a:cubicBezTo>
                    <a:pt x="77511" y="6257"/>
                    <a:pt x="77478" y="6270"/>
                    <a:pt x="77452" y="6297"/>
                  </a:cubicBezTo>
                  <a:cubicBezTo>
                    <a:pt x="70156" y="13750"/>
                    <a:pt x="63589" y="21455"/>
                    <a:pt x="57265" y="29663"/>
                  </a:cubicBezTo>
                  <a:cubicBezTo>
                    <a:pt x="53243" y="34877"/>
                    <a:pt x="49299" y="40271"/>
                    <a:pt x="45332" y="45798"/>
                  </a:cubicBezTo>
                  <a:lnTo>
                    <a:pt x="45687" y="45798"/>
                  </a:lnTo>
                  <a:cubicBezTo>
                    <a:pt x="49611" y="40342"/>
                    <a:pt x="53503" y="35014"/>
                    <a:pt x="57474" y="29867"/>
                  </a:cubicBezTo>
                  <a:cubicBezTo>
                    <a:pt x="63793" y="21667"/>
                    <a:pt x="70353" y="13971"/>
                    <a:pt x="77637" y="6527"/>
                  </a:cubicBezTo>
                  <a:cubicBezTo>
                    <a:pt x="77697" y="6469"/>
                    <a:pt x="77700" y="6372"/>
                    <a:pt x="77645" y="6306"/>
                  </a:cubicBezTo>
                  <a:cubicBezTo>
                    <a:pt x="77618" y="6273"/>
                    <a:pt x="77581" y="6257"/>
                    <a:pt x="77544" y="6257"/>
                  </a:cubicBezTo>
                  <a:close/>
                  <a:moveTo>
                    <a:pt x="87046" y="4793"/>
                  </a:moveTo>
                  <a:cubicBezTo>
                    <a:pt x="87017" y="4793"/>
                    <a:pt x="86987" y="4804"/>
                    <a:pt x="86963" y="4826"/>
                  </a:cubicBezTo>
                  <a:cubicBezTo>
                    <a:pt x="85643" y="6005"/>
                    <a:pt x="84347" y="7185"/>
                    <a:pt x="83078" y="8373"/>
                  </a:cubicBezTo>
                  <a:cubicBezTo>
                    <a:pt x="74352" y="16569"/>
                    <a:pt x="66618" y="25016"/>
                    <a:pt x="59192" y="34139"/>
                  </a:cubicBezTo>
                  <a:cubicBezTo>
                    <a:pt x="56111" y="37921"/>
                    <a:pt x="53081" y="41817"/>
                    <a:pt x="50056" y="45798"/>
                  </a:cubicBezTo>
                  <a:lnTo>
                    <a:pt x="50422" y="45798"/>
                  </a:lnTo>
                  <a:cubicBezTo>
                    <a:pt x="53397" y="41888"/>
                    <a:pt x="56371" y="38062"/>
                    <a:pt x="59397" y="34351"/>
                  </a:cubicBezTo>
                  <a:cubicBezTo>
                    <a:pt x="66815" y="25232"/>
                    <a:pt x="74541" y="16798"/>
                    <a:pt x="83255" y="8612"/>
                  </a:cubicBezTo>
                  <a:cubicBezTo>
                    <a:pt x="84524" y="7428"/>
                    <a:pt x="85816" y="6244"/>
                    <a:pt x="87132" y="5073"/>
                  </a:cubicBezTo>
                  <a:cubicBezTo>
                    <a:pt x="87195" y="5016"/>
                    <a:pt x="87203" y="4919"/>
                    <a:pt x="87156" y="4852"/>
                  </a:cubicBezTo>
                  <a:cubicBezTo>
                    <a:pt x="87128" y="4814"/>
                    <a:pt x="87087" y="4793"/>
                    <a:pt x="87046" y="4793"/>
                  </a:cubicBezTo>
                  <a:close/>
                  <a:moveTo>
                    <a:pt x="95465" y="5230"/>
                  </a:moveTo>
                  <a:cubicBezTo>
                    <a:pt x="95437" y="5230"/>
                    <a:pt x="95409" y="5239"/>
                    <a:pt x="95386" y="5259"/>
                  </a:cubicBezTo>
                  <a:cubicBezTo>
                    <a:pt x="92033" y="7976"/>
                    <a:pt x="88795" y="10706"/>
                    <a:pt x="85690" y="13476"/>
                  </a:cubicBezTo>
                  <a:cubicBezTo>
                    <a:pt x="76759" y="21473"/>
                    <a:pt x="68785" y="29690"/>
                    <a:pt x="61118" y="38619"/>
                  </a:cubicBezTo>
                  <a:cubicBezTo>
                    <a:pt x="59097" y="40965"/>
                    <a:pt x="57100" y="43359"/>
                    <a:pt x="55114" y="45798"/>
                  </a:cubicBezTo>
                  <a:lnTo>
                    <a:pt x="55489" y="45798"/>
                  </a:lnTo>
                  <a:cubicBezTo>
                    <a:pt x="57419" y="43434"/>
                    <a:pt x="59357" y="41110"/>
                    <a:pt x="61315" y="38835"/>
                  </a:cubicBezTo>
                  <a:cubicBezTo>
                    <a:pt x="68978" y="29915"/>
                    <a:pt x="76940" y="21707"/>
                    <a:pt x="85863" y="13719"/>
                  </a:cubicBezTo>
                  <a:cubicBezTo>
                    <a:pt x="88964" y="10954"/>
                    <a:pt x="92199" y="8223"/>
                    <a:pt x="95547" y="5511"/>
                  </a:cubicBezTo>
                  <a:cubicBezTo>
                    <a:pt x="95610" y="5462"/>
                    <a:pt x="95622" y="5365"/>
                    <a:pt x="95579" y="5294"/>
                  </a:cubicBezTo>
                  <a:cubicBezTo>
                    <a:pt x="95550" y="5252"/>
                    <a:pt x="95508" y="5230"/>
                    <a:pt x="95465" y="5230"/>
                  </a:cubicBezTo>
                  <a:close/>
                  <a:moveTo>
                    <a:pt x="102840" y="7026"/>
                  </a:moveTo>
                  <a:cubicBezTo>
                    <a:pt x="102814" y="7026"/>
                    <a:pt x="102788" y="7035"/>
                    <a:pt x="102765" y="7052"/>
                  </a:cubicBezTo>
                  <a:cubicBezTo>
                    <a:pt x="97714" y="10870"/>
                    <a:pt x="92876" y="14691"/>
                    <a:pt x="88306" y="18574"/>
                  </a:cubicBezTo>
                  <a:cubicBezTo>
                    <a:pt x="79166" y="26372"/>
                    <a:pt x="70956" y="34364"/>
                    <a:pt x="63045" y="43094"/>
                  </a:cubicBezTo>
                  <a:cubicBezTo>
                    <a:pt x="62233" y="43986"/>
                    <a:pt x="61426" y="44888"/>
                    <a:pt x="60622" y="45798"/>
                  </a:cubicBezTo>
                  <a:lnTo>
                    <a:pt x="61016" y="45798"/>
                  </a:lnTo>
                  <a:cubicBezTo>
                    <a:pt x="61753" y="44963"/>
                    <a:pt x="62493" y="44137"/>
                    <a:pt x="63238" y="43315"/>
                  </a:cubicBezTo>
                  <a:cubicBezTo>
                    <a:pt x="71141" y="34594"/>
                    <a:pt x="79343" y="26615"/>
                    <a:pt x="88472" y="18822"/>
                  </a:cubicBezTo>
                  <a:cubicBezTo>
                    <a:pt x="93038" y="14943"/>
                    <a:pt x="97872" y="11126"/>
                    <a:pt x="102922" y="7313"/>
                  </a:cubicBezTo>
                  <a:cubicBezTo>
                    <a:pt x="102985" y="7265"/>
                    <a:pt x="103001" y="7167"/>
                    <a:pt x="102958" y="7097"/>
                  </a:cubicBezTo>
                  <a:cubicBezTo>
                    <a:pt x="102930" y="7052"/>
                    <a:pt x="102885" y="7026"/>
                    <a:pt x="102840" y="7026"/>
                  </a:cubicBezTo>
                  <a:close/>
                  <a:moveTo>
                    <a:pt x="109310" y="9813"/>
                  </a:moveTo>
                  <a:cubicBezTo>
                    <a:pt x="109285" y="9813"/>
                    <a:pt x="109260" y="9820"/>
                    <a:pt x="109238" y="9836"/>
                  </a:cubicBezTo>
                  <a:cubicBezTo>
                    <a:pt x="102804" y="14448"/>
                    <a:pt x="96666" y="19016"/>
                    <a:pt x="90918" y="23673"/>
                  </a:cubicBezTo>
                  <a:cubicBezTo>
                    <a:pt x="82227" y="30746"/>
                    <a:pt x="74308" y="37956"/>
                    <a:pt x="66681" y="45798"/>
                  </a:cubicBezTo>
                  <a:lnTo>
                    <a:pt x="67091" y="45798"/>
                  </a:lnTo>
                  <a:cubicBezTo>
                    <a:pt x="74643" y="38053"/>
                    <a:pt x="82483" y="30923"/>
                    <a:pt x="91084" y="23925"/>
                  </a:cubicBezTo>
                  <a:lnTo>
                    <a:pt x="91084" y="23929"/>
                  </a:lnTo>
                  <a:cubicBezTo>
                    <a:pt x="96824" y="19277"/>
                    <a:pt x="102958" y="14709"/>
                    <a:pt x="109387" y="10101"/>
                  </a:cubicBezTo>
                  <a:cubicBezTo>
                    <a:pt x="109450" y="10052"/>
                    <a:pt x="109470" y="9955"/>
                    <a:pt x="109431" y="9884"/>
                  </a:cubicBezTo>
                  <a:cubicBezTo>
                    <a:pt x="109402" y="9838"/>
                    <a:pt x="109356" y="9813"/>
                    <a:pt x="109310" y="9813"/>
                  </a:cubicBezTo>
                  <a:close/>
                  <a:moveTo>
                    <a:pt x="114632" y="13590"/>
                  </a:moveTo>
                  <a:cubicBezTo>
                    <a:pt x="114607" y="13590"/>
                    <a:pt x="114582" y="13598"/>
                    <a:pt x="114560" y="13613"/>
                  </a:cubicBezTo>
                  <a:cubicBezTo>
                    <a:pt x="114060" y="13958"/>
                    <a:pt x="113559" y="14302"/>
                    <a:pt x="113063" y="14647"/>
                  </a:cubicBezTo>
                  <a:cubicBezTo>
                    <a:pt x="106216" y="19383"/>
                    <a:pt x="99668" y="24039"/>
                    <a:pt x="93534" y="28775"/>
                  </a:cubicBezTo>
                  <a:cubicBezTo>
                    <a:pt x="86427" y="34285"/>
                    <a:pt x="79796" y="39864"/>
                    <a:pt x="73406" y="45798"/>
                  </a:cubicBezTo>
                  <a:lnTo>
                    <a:pt x="73844" y="45798"/>
                  </a:lnTo>
                  <a:cubicBezTo>
                    <a:pt x="80143" y="39962"/>
                    <a:pt x="86683" y="34461"/>
                    <a:pt x="93692" y="29032"/>
                  </a:cubicBezTo>
                  <a:cubicBezTo>
                    <a:pt x="99822" y="24300"/>
                    <a:pt x="106362" y="19648"/>
                    <a:pt x="113209" y="14912"/>
                  </a:cubicBezTo>
                  <a:cubicBezTo>
                    <a:pt x="113705" y="14567"/>
                    <a:pt x="114206" y="14223"/>
                    <a:pt x="114706" y="13878"/>
                  </a:cubicBezTo>
                  <a:cubicBezTo>
                    <a:pt x="114769" y="13834"/>
                    <a:pt x="114793" y="13737"/>
                    <a:pt x="114749" y="13662"/>
                  </a:cubicBezTo>
                  <a:cubicBezTo>
                    <a:pt x="114724" y="13616"/>
                    <a:pt x="114678" y="13590"/>
                    <a:pt x="114632" y="13590"/>
                  </a:cubicBezTo>
                  <a:close/>
                  <a:moveTo>
                    <a:pt x="118827" y="18229"/>
                  </a:moveTo>
                  <a:cubicBezTo>
                    <a:pt x="118802" y="18229"/>
                    <a:pt x="118778" y="18237"/>
                    <a:pt x="118756" y="18252"/>
                  </a:cubicBezTo>
                  <a:lnTo>
                    <a:pt x="118752" y="18252"/>
                  </a:lnTo>
                  <a:cubicBezTo>
                    <a:pt x="117842" y="18862"/>
                    <a:pt x="116936" y="19467"/>
                    <a:pt x="116034" y="20072"/>
                  </a:cubicBezTo>
                  <a:cubicBezTo>
                    <a:pt x="109080" y="24724"/>
                    <a:pt x="102418" y="29266"/>
                    <a:pt x="96150" y="33874"/>
                  </a:cubicBezTo>
                  <a:cubicBezTo>
                    <a:pt x="90859" y="37779"/>
                    <a:pt x="85812" y="41716"/>
                    <a:pt x="80923" y="45798"/>
                  </a:cubicBezTo>
                  <a:lnTo>
                    <a:pt x="81392" y="45798"/>
                  </a:lnTo>
                  <a:cubicBezTo>
                    <a:pt x="86179" y="41808"/>
                    <a:pt x="91123" y="37956"/>
                    <a:pt x="96300" y="34134"/>
                  </a:cubicBezTo>
                  <a:cubicBezTo>
                    <a:pt x="102564" y="29531"/>
                    <a:pt x="109226" y="24994"/>
                    <a:pt x="116175" y="20342"/>
                  </a:cubicBezTo>
                  <a:cubicBezTo>
                    <a:pt x="117078" y="19736"/>
                    <a:pt x="117984" y="19127"/>
                    <a:pt x="118898" y="18517"/>
                  </a:cubicBezTo>
                  <a:cubicBezTo>
                    <a:pt x="118961" y="18473"/>
                    <a:pt x="118984" y="18380"/>
                    <a:pt x="118945" y="18305"/>
                  </a:cubicBezTo>
                  <a:cubicBezTo>
                    <a:pt x="118919" y="18256"/>
                    <a:pt x="118873" y="18229"/>
                    <a:pt x="118827" y="18229"/>
                  </a:cubicBezTo>
                  <a:close/>
                  <a:moveTo>
                    <a:pt x="120072" y="24804"/>
                  </a:moveTo>
                  <a:lnTo>
                    <a:pt x="119004" y="25497"/>
                  </a:lnTo>
                  <a:cubicBezTo>
                    <a:pt x="111948" y="30066"/>
                    <a:pt x="105164" y="34492"/>
                    <a:pt x="98762" y="38976"/>
                  </a:cubicBezTo>
                  <a:cubicBezTo>
                    <a:pt x="95551" y="41234"/>
                    <a:pt x="92423" y="43496"/>
                    <a:pt x="89358" y="45798"/>
                  </a:cubicBezTo>
                  <a:lnTo>
                    <a:pt x="89858" y="45798"/>
                  </a:lnTo>
                  <a:cubicBezTo>
                    <a:pt x="92809" y="43589"/>
                    <a:pt x="95823" y="41411"/>
                    <a:pt x="98912" y="39237"/>
                  </a:cubicBezTo>
                  <a:cubicBezTo>
                    <a:pt x="105306" y="34762"/>
                    <a:pt x="112086" y="30335"/>
                    <a:pt x="119142" y="25767"/>
                  </a:cubicBezTo>
                  <a:lnTo>
                    <a:pt x="120072" y="25166"/>
                  </a:lnTo>
                  <a:lnTo>
                    <a:pt x="120072" y="24804"/>
                  </a:lnTo>
                  <a:close/>
                  <a:moveTo>
                    <a:pt x="120072" y="32115"/>
                  </a:moveTo>
                  <a:cubicBezTo>
                    <a:pt x="113587" y="36171"/>
                    <a:pt x="107331" y="40107"/>
                    <a:pt x="101378" y="44075"/>
                  </a:cubicBezTo>
                  <a:cubicBezTo>
                    <a:pt x="100519" y="44649"/>
                    <a:pt x="99668" y="45223"/>
                    <a:pt x="98821" y="45798"/>
                  </a:cubicBezTo>
                  <a:lnTo>
                    <a:pt x="99357" y="45798"/>
                  </a:lnTo>
                  <a:cubicBezTo>
                    <a:pt x="100074" y="45312"/>
                    <a:pt x="100795" y="44826"/>
                    <a:pt x="101520" y="44344"/>
                  </a:cubicBezTo>
                  <a:cubicBezTo>
                    <a:pt x="107429" y="40403"/>
                    <a:pt x="113638" y="36498"/>
                    <a:pt x="120072" y="32473"/>
                  </a:cubicBezTo>
                  <a:lnTo>
                    <a:pt x="120072" y="32115"/>
                  </a:lnTo>
                  <a:close/>
                  <a:moveTo>
                    <a:pt x="120072" y="39295"/>
                  </a:moveTo>
                  <a:cubicBezTo>
                    <a:pt x="116435" y="41490"/>
                    <a:pt x="112874" y="43646"/>
                    <a:pt x="109391" y="45798"/>
                  </a:cubicBezTo>
                  <a:lnTo>
                    <a:pt x="109970" y="45798"/>
                  </a:lnTo>
                  <a:cubicBezTo>
                    <a:pt x="113264" y="43766"/>
                    <a:pt x="116636" y="41724"/>
                    <a:pt x="120072" y="39648"/>
                  </a:cubicBezTo>
                  <a:lnTo>
                    <a:pt x="120072" y="39295"/>
                  </a:lnTo>
                  <a:close/>
                </a:path>
              </a:pathLst>
            </a:custGeom>
            <a:solidFill>
              <a:srgbClr val="54B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1"/>
          <p:cNvSpPr txBox="1">
            <a:spLocks noGrp="1"/>
          </p:cNvSpPr>
          <p:nvPr>
            <p:ph type="dt" idx="10"/>
          </p:nvPr>
        </p:nvSpPr>
        <p:spPr>
          <a:xfrm>
            <a:off x="863999" y="5292000"/>
            <a:ext cx="504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13.03.2025</a:t>
            </a:r>
            <a:endParaRPr/>
          </a:p>
        </p:txBody>
      </p:sp>
      <p:sp>
        <p:nvSpPr>
          <p:cNvPr id="222" name="Google Shape;222;p1"/>
          <p:cNvSpPr txBox="1">
            <a:spLocks noGrp="1"/>
          </p:cNvSpPr>
          <p:nvPr>
            <p:ph type="ftr" idx="11"/>
          </p:nvPr>
        </p:nvSpPr>
        <p:spPr>
          <a:xfrm>
            <a:off x="1440000" y="5292000"/>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Subject matter of the presentation, which can also be very long</a:t>
            </a:r>
            <a:endParaRPr/>
          </a:p>
        </p:txBody>
      </p:sp>
      <p:pic>
        <p:nvPicPr>
          <p:cNvPr id="223" name="Google Shape;223;p1"/>
          <p:cNvPicPr preferRelativeResize="0"/>
          <p:nvPr/>
        </p:nvPicPr>
        <p:blipFill>
          <a:blip r:embed="rId3">
            <a:alphaModFix/>
          </a:blip>
          <a:stretch>
            <a:fillRect/>
          </a:stretch>
        </p:blipFill>
        <p:spPr>
          <a:xfrm>
            <a:off x="-250075" y="-141275"/>
            <a:ext cx="9394076" cy="5292001"/>
          </a:xfrm>
          <a:prstGeom prst="rect">
            <a:avLst/>
          </a:prstGeom>
          <a:noFill/>
          <a:ln>
            <a:noFill/>
          </a:ln>
        </p:spPr>
      </p:pic>
      <p:sp>
        <p:nvSpPr>
          <p:cNvPr id="224" name="Google Shape;224;p1"/>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sz="600"/>
              <a:t>1</a:t>
            </a:fld>
            <a:endParaRPr/>
          </a:p>
        </p:txBody>
      </p:sp>
      <p:sp>
        <p:nvSpPr>
          <p:cNvPr id="225" name="Google Shape;225;p1"/>
          <p:cNvSpPr txBox="1">
            <a:spLocks noGrp="1"/>
          </p:cNvSpPr>
          <p:nvPr>
            <p:ph type="body" idx="1"/>
          </p:nvPr>
        </p:nvSpPr>
        <p:spPr>
          <a:xfrm>
            <a:off x="91225" y="3587950"/>
            <a:ext cx="6408300" cy="1560300"/>
          </a:xfrm>
          <a:prstGeom prst="rect">
            <a:avLst/>
          </a:prstGeom>
          <a:noFill/>
          <a:ln>
            <a:noFill/>
          </a:ln>
        </p:spPr>
        <p:txBody>
          <a:bodyPr spcFirstLastPara="1" wrap="square" lIns="0" tIns="0" rIns="0" bIns="0" anchor="t" anchorCtr="0">
            <a:normAutofit fontScale="92500" lnSpcReduction="20000"/>
          </a:bodyPr>
          <a:lstStyle/>
          <a:p>
            <a:pPr marL="0" lvl="0" indent="0" algn="l" rtl="0">
              <a:lnSpc>
                <a:spcPct val="100000"/>
              </a:lnSpc>
              <a:spcBef>
                <a:spcPts val="0"/>
              </a:spcBef>
              <a:spcAft>
                <a:spcPts val="0"/>
              </a:spcAft>
              <a:buClr>
                <a:schemeClr val="lt1"/>
              </a:buClr>
              <a:buSzPct val="100000"/>
              <a:buNone/>
            </a:pPr>
            <a:r>
              <a:rPr lang="en-US"/>
              <a:t>Town Line Solar: </a:t>
            </a:r>
            <a:br>
              <a:rPr lang="en-US"/>
            </a:br>
            <a:r>
              <a:rPr lang="en-US"/>
              <a:t>Your Partner in Providing </a:t>
            </a:r>
            <a:r>
              <a:rPr lang="en-US">
                <a:solidFill>
                  <a:schemeClr val="accent3"/>
                </a:solidFill>
              </a:rPr>
              <a:t>Reliable, Affordable Electricity </a:t>
            </a:r>
            <a:endParaRPr/>
          </a:p>
          <a:p>
            <a:pPr marL="0" lvl="0" indent="0" algn="l" rtl="0">
              <a:lnSpc>
                <a:spcPct val="100000"/>
              </a:lnSpc>
              <a:spcBef>
                <a:spcPts val="0"/>
              </a:spcBef>
              <a:spcAft>
                <a:spcPts val="0"/>
              </a:spcAft>
              <a:buClr>
                <a:schemeClr val="accent3"/>
              </a:buClr>
              <a:buSzPct val="100000"/>
              <a:buNone/>
            </a:pPr>
            <a:r>
              <a:rPr lang="en-US">
                <a:solidFill>
                  <a:schemeClr val="accent3"/>
                </a:solidFill>
              </a:rPr>
              <a:t>in </a:t>
            </a:r>
            <a:r>
              <a:rPr lang="en-US" b="1" i="0" u="none" strike="noStrike">
                <a:solidFill>
                  <a:schemeClr val="accent3"/>
                </a:solidFill>
              </a:rPr>
              <a:t>Sullivan County, N.Y.</a:t>
            </a:r>
            <a:endParaRPr>
              <a:solidFill>
                <a:schemeClr val="accent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g33e4379a5fe_1_52"/>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10</a:t>
            </a:fld>
            <a:endParaRPr/>
          </a:p>
        </p:txBody>
      </p:sp>
      <p:sp>
        <p:nvSpPr>
          <p:cNvPr id="396" name="Google Shape;396;g33e4379a5fe_1_52"/>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397" name="Google Shape;397;g33e4379a5fe_1_52"/>
          <p:cNvSpPr>
            <a:spLocks noGrp="1"/>
          </p:cNvSpPr>
          <p:nvPr>
            <p:ph type="pic" idx="2"/>
          </p:nvPr>
        </p:nvSpPr>
        <p:spPr>
          <a:xfrm>
            <a:off x="4895851" y="0"/>
            <a:ext cx="4248300" cy="5148300"/>
          </a:xfrm>
          <a:prstGeom prst="rect">
            <a:avLst/>
          </a:prstGeom>
        </p:spPr>
      </p:sp>
      <p:sp>
        <p:nvSpPr>
          <p:cNvPr id="398" name="Google Shape;398;g33e4379a5fe_1_52"/>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399" name="Google Shape;399;g33e4379a5fe_1_52"/>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400" name="Google Shape;400;g33e4379a5fe_1_52"/>
          <p:cNvPicPr preferRelativeResize="0"/>
          <p:nvPr/>
        </p:nvPicPr>
        <p:blipFill>
          <a:blip r:embed="rId3">
            <a:alphaModFix/>
          </a:blip>
          <a:stretch>
            <a:fillRect/>
          </a:stretch>
        </p:blipFill>
        <p:spPr>
          <a:xfrm>
            <a:off x="0" y="2375"/>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33e4379a5fe_1_32"/>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11</a:t>
            </a:fld>
            <a:endParaRPr/>
          </a:p>
        </p:txBody>
      </p:sp>
      <p:sp>
        <p:nvSpPr>
          <p:cNvPr id="407" name="Google Shape;407;g33e4379a5fe_1_32"/>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408" name="Google Shape;408;g33e4379a5fe_1_32"/>
          <p:cNvSpPr>
            <a:spLocks noGrp="1"/>
          </p:cNvSpPr>
          <p:nvPr>
            <p:ph type="pic" idx="2"/>
          </p:nvPr>
        </p:nvSpPr>
        <p:spPr>
          <a:xfrm>
            <a:off x="4895851" y="0"/>
            <a:ext cx="4248300" cy="5148300"/>
          </a:xfrm>
          <a:prstGeom prst="rect">
            <a:avLst/>
          </a:prstGeom>
        </p:spPr>
      </p:sp>
      <p:sp>
        <p:nvSpPr>
          <p:cNvPr id="409" name="Google Shape;409;g33e4379a5fe_1_32"/>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410" name="Google Shape;410;g33e4379a5fe_1_32"/>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411" name="Google Shape;411;g33e4379a5fe_1_32"/>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7"/>
          <p:cNvPicPr preferRelativeResize="0"/>
          <p:nvPr/>
        </p:nvPicPr>
        <p:blipFill rotWithShape="1">
          <a:blip r:embed="rId3">
            <a:alphaModFix/>
          </a:blip>
          <a:srcRect l="27352" t="13138" r="26237" b="2359"/>
          <a:stretch/>
        </p:blipFill>
        <p:spPr>
          <a:xfrm>
            <a:off x="4895850" y="-1"/>
            <a:ext cx="4248151" cy="5148263"/>
          </a:xfrm>
          <a:prstGeom prst="rect">
            <a:avLst/>
          </a:prstGeom>
          <a:noFill/>
          <a:ln>
            <a:noFill/>
          </a:ln>
        </p:spPr>
      </p:pic>
      <p:sp>
        <p:nvSpPr>
          <p:cNvPr id="417" name="Google Shape;417;p7"/>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12</a:t>
            </a:fld>
            <a:endParaRPr/>
          </a:p>
        </p:txBody>
      </p:sp>
      <p:sp>
        <p:nvSpPr>
          <p:cNvPr id="418" name="Google Shape;418;p7"/>
          <p:cNvSpPr txBox="1"/>
          <p:nvPr/>
        </p:nvSpPr>
        <p:spPr>
          <a:xfrm>
            <a:off x="538164" y="358775"/>
            <a:ext cx="3708000" cy="8657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000"/>
              <a:buFont typeface="Arial"/>
              <a:buNone/>
            </a:pPr>
            <a:r>
              <a:rPr lang="en-US" sz="3000" b="1" i="0" u="none" strike="noStrike" cap="none">
                <a:solidFill>
                  <a:schemeClr val="accent2"/>
                </a:solidFill>
                <a:latin typeface="Arial"/>
                <a:ea typeface="Arial"/>
                <a:cs typeface="Arial"/>
                <a:sym typeface="Arial"/>
              </a:rPr>
              <a:t>Solar Energy</a:t>
            </a:r>
            <a:endParaRPr/>
          </a:p>
        </p:txBody>
      </p:sp>
      <p:sp>
        <p:nvSpPr>
          <p:cNvPr id="419" name="Google Shape;419;p7"/>
          <p:cNvSpPr txBox="1"/>
          <p:nvPr/>
        </p:nvSpPr>
        <p:spPr>
          <a:xfrm>
            <a:off x="538162" y="878645"/>
            <a:ext cx="3707997" cy="912447"/>
          </a:xfrm>
          <a:prstGeom prst="rect">
            <a:avLst/>
          </a:prstGeom>
          <a:noFill/>
          <a:ln>
            <a:noFill/>
          </a:ln>
        </p:spPr>
        <p:txBody>
          <a:bodyPr spcFirstLastPara="1" wrap="square" lIns="0" tIns="0" rIns="0" bIns="0" anchor="ctr" anchorCtr="0">
            <a:noAutofit/>
          </a:bodyPr>
          <a:lstStyle/>
          <a:p>
            <a:pPr marL="0" marR="0" lvl="1" indent="0" algn="l" rtl="0">
              <a:lnSpc>
                <a:spcPct val="100000"/>
              </a:lnSpc>
              <a:spcBef>
                <a:spcPts val="0"/>
              </a:spcBef>
              <a:spcAft>
                <a:spcPts val="0"/>
              </a:spcAft>
              <a:buClr>
                <a:schemeClr val="accent5"/>
              </a:buClr>
              <a:buSzPts val="1600"/>
              <a:buFont typeface="Arial"/>
              <a:buNone/>
            </a:pPr>
            <a:r>
              <a:rPr lang="en-US" sz="1600" b="1" i="0" u="none" strike="noStrike" cap="none">
                <a:solidFill>
                  <a:schemeClr val="accent5"/>
                </a:solidFill>
                <a:latin typeface="Arial"/>
                <a:ea typeface="Arial"/>
                <a:cs typeface="Arial"/>
                <a:sym typeface="Arial"/>
              </a:rPr>
              <a:t>RWE uses solar energy to make electricity more affordable while reducing land impact.</a:t>
            </a:r>
            <a:endParaRPr/>
          </a:p>
        </p:txBody>
      </p:sp>
      <p:sp>
        <p:nvSpPr>
          <p:cNvPr id="420" name="Google Shape;420;p7"/>
          <p:cNvSpPr txBox="1"/>
          <p:nvPr/>
        </p:nvSpPr>
        <p:spPr>
          <a:xfrm>
            <a:off x="538157" y="1517669"/>
            <a:ext cx="3707999" cy="2751949"/>
          </a:xfrm>
          <a:prstGeom prst="rect">
            <a:avLst/>
          </a:prstGeom>
          <a:noFill/>
          <a:ln>
            <a:noFill/>
          </a:ln>
        </p:spPr>
        <p:txBody>
          <a:bodyPr spcFirstLastPara="1" wrap="square" lIns="0" tIns="0" rIns="0" bIns="0" anchor="b" anchorCtr="0">
            <a:normAutofit/>
          </a:bodyPr>
          <a:lstStyle/>
          <a:p>
            <a:pPr marL="0" marR="0" lvl="0" indent="0" algn="l" rtl="0">
              <a:lnSpc>
                <a:spcPct val="100000"/>
              </a:lnSpc>
              <a:spcBef>
                <a:spcPts val="0"/>
              </a:spcBef>
              <a:spcAft>
                <a:spcPts val="0"/>
              </a:spcAft>
              <a:buClr>
                <a:schemeClr val="accent2"/>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accent2"/>
              </a:buClr>
              <a:buSzPts val="1100"/>
              <a:buFont typeface="Arial"/>
              <a:buNone/>
            </a:pPr>
            <a:r>
              <a:rPr lang="en-US" sz="1100" b="0" i="0" u="none" strike="noStrike" cap="none">
                <a:solidFill>
                  <a:schemeClr val="accent2"/>
                </a:solidFill>
                <a:latin typeface="Arial"/>
                <a:ea typeface="Arial"/>
                <a:cs typeface="Arial"/>
                <a:sym typeface="Arial"/>
              </a:rPr>
              <a:t>A solar panel is made of a thin solar cell, usually made of silicon, encased in a sturdy glass and a hermetically sealed metal frame to </a:t>
            </a:r>
            <a:r>
              <a:rPr lang="en-US" sz="1100" b="1" i="0" u="none" strike="noStrike" cap="none">
                <a:solidFill>
                  <a:schemeClr val="accent2"/>
                </a:solidFill>
                <a:latin typeface="Arial"/>
                <a:ea typeface="Arial"/>
                <a:cs typeface="Arial"/>
                <a:sym typeface="Arial"/>
              </a:rPr>
              <a:t>optimize performance </a:t>
            </a:r>
            <a:r>
              <a:rPr lang="en-US" sz="1100" b="0" i="0" u="none" strike="noStrike" cap="none">
                <a:solidFill>
                  <a:schemeClr val="accent2"/>
                </a:solidFill>
                <a:latin typeface="Arial"/>
                <a:ea typeface="Arial"/>
                <a:cs typeface="Arial"/>
                <a:sym typeface="Arial"/>
              </a:rPr>
              <a:t>and prevent environmental externalities. Energy from sunlight is absorbed by the solar cells and transformed into electricity. This electricity flows through inverters and transformers before being sent to a substation and to the power grid.</a:t>
            </a:r>
            <a:endParaRPr/>
          </a:p>
        </p:txBody>
      </p:sp>
      <p:sp>
        <p:nvSpPr>
          <p:cNvPr id="421" name="Google Shape;421;p7"/>
          <p:cNvSpPr txBox="1"/>
          <p:nvPr/>
        </p:nvSpPr>
        <p:spPr>
          <a:xfrm>
            <a:off x="-540689" y="481849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422" name="Google Shape;422;p7"/>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Your Partner for a Sustainable Future</a:t>
            </a:r>
            <a:endParaRPr/>
          </a:p>
        </p:txBody>
      </p:sp>
      <p:pic>
        <p:nvPicPr>
          <p:cNvPr id="423" name="Google Shape;423;p7"/>
          <p:cNvPicPr preferRelativeResize="0"/>
          <p:nvPr/>
        </p:nvPicPr>
        <p:blipFill>
          <a:blip r:embed="rId4">
            <a:alphaModFix/>
          </a:blip>
          <a:stretch>
            <a:fillRect/>
          </a:stretch>
        </p:blipFill>
        <p:spPr>
          <a:xfrm>
            <a:off x="2547" y="0"/>
            <a:ext cx="9138906" cy="5148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p8"/>
          <p:cNvPicPr preferRelativeResize="0"/>
          <p:nvPr/>
        </p:nvPicPr>
        <p:blipFill rotWithShape="1">
          <a:blip r:embed="rId3">
            <a:alphaModFix/>
          </a:blip>
          <a:srcRect l="51732" t="17820" r="8436"/>
          <a:stretch/>
        </p:blipFill>
        <p:spPr>
          <a:xfrm>
            <a:off x="5399519" y="1"/>
            <a:ext cx="3742893" cy="5148262"/>
          </a:xfrm>
          <a:prstGeom prst="rect">
            <a:avLst/>
          </a:prstGeom>
          <a:noFill/>
          <a:ln>
            <a:noFill/>
          </a:ln>
        </p:spPr>
      </p:pic>
      <p:pic>
        <p:nvPicPr>
          <p:cNvPr id="429" name="Google Shape;429;p8" descr="Ein Bild, das draußen, Himmel enthält.&#10;&#10;Automatisch generierte Beschreibung"/>
          <p:cNvPicPr preferRelativeResize="0"/>
          <p:nvPr/>
        </p:nvPicPr>
        <p:blipFill rotWithShape="1">
          <a:blip r:embed="rId4">
            <a:alphaModFix/>
          </a:blip>
          <a:srcRect b="69139"/>
          <a:stretch/>
        </p:blipFill>
        <p:spPr>
          <a:xfrm>
            <a:off x="5650239" y="2985129"/>
            <a:ext cx="3249360" cy="1701688"/>
          </a:xfrm>
          <a:prstGeom prst="roundRect">
            <a:avLst>
              <a:gd name="adj" fmla="val 7250"/>
            </a:avLst>
          </a:prstGeom>
          <a:solidFill>
            <a:schemeClr val="lt1"/>
          </a:solidFill>
          <a:ln>
            <a:noFill/>
          </a:ln>
        </p:spPr>
      </p:pic>
      <p:sp>
        <p:nvSpPr>
          <p:cNvPr id="430" name="Google Shape;430;p8"/>
          <p:cNvSpPr txBox="1">
            <a:spLocks noGrp="1"/>
          </p:cNvSpPr>
          <p:nvPr>
            <p:ph type="sldNum" idx="12"/>
          </p:nvPr>
        </p:nvSpPr>
        <p:spPr>
          <a:xfrm>
            <a:off x="8098164" y="5508817"/>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13</a:t>
            </a:fld>
            <a:endParaRPr/>
          </a:p>
        </p:txBody>
      </p:sp>
      <p:sp>
        <p:nvSpPr>
          <p:cNvPr id="431" name="Google Shape;431;p8"/>
          <p:cNvSpPr txBox="1"/>
          <p:nvPr/>
        </p:nvSpPr>
        <p:spPr>
          <a:xfrm>
            <a:off x="538162" y="224520"/>
            <a:ext cx="4684286" cy="8657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000"/>
              <a:buFont typeface="Arial"/>
              <a:buNone/>
            </a:pPr>
            <a:r>
              <a:rPr lang="en-US" sz="3000" b="1" i="0" u="none" strike="noStrike" cap="none">
                <a:solidFill>
                  <a:schemeClr val="accent2"/>
                </a:solidFill>
                <a:latin typeface="Arial"/>
                <a:ea typeface="Arial"/>
                <a:cs typeface="Arial"/>
                <a:sym typeface="Arial"/>
              </a:rPr>
              <a:t>Benefits of Solar</a:t>
            </a:r>
            <a:endParaRPr/>
          </a:p>
        </p:txBody>
      </p:sp>
      <p:sp>
        <p:nvSpPr>
          <p:cNvPr id="432" name="Google Shape;432;p8"/>
          <p:cNvSpPr txBox="1"/>
          <p:nvPr/>
        </p:nvSpPr>
        <p:spPr>
          <a:xfrm>
            <a:off x="538162" y="760573"/>
            <a:ext cx="4429764" cy="659343"/>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1550"/>
              <a:buFont typeface="Arial"/>
              <a:buNone/>
            </a:pPr>
            <a:r>
              <a:rPr lang="en-US" sz="1550" b="1" i="0" u="none" strike="noStrike" cap="none">
                <a:solidFill>
                  <a:schemeClr val="accent5"/>
                </a:solidFill>
                <a:latin typeface="Arial"/>
                <a:ea typeface="Arial"/>
                <a:cs typeface="Arial"/>
                <a:sym typeface="Arial"/>
              </a:rPr>
              <a:t>Solar energy is just as — or even more — dependable than other forms of energy.</a:t>
            </a:r>
            <a:endParaRPr/>
          </a:p>
        </p:txBody>
      </p:sp>
      <p:sp>
        <p:nvSpPr>
          <p:cNvPr id="433" name="Google Shape;433;p8"/>
          <p:cNvSpPr txBox="1"/>
          <p:nvPr/>
        </p:nvSpPr>
        <p:spPr>
          <a:xfrm>
            <a:off x="538162" y="2092602"/>
            <a:ext cx="4357688" cy="479837"/>
          </a:xfrm>
          <a:prstGeom prst="rect">
            <a:avLst/>
          </a:prstGeom>
          <a:noFill/>
          <a:ln>
            <a:noFill/>
          </a:ln>
        </p:spPr>
        <p:txBody>
          <a:bodyPr spcFirstLastPara="1" wrap="square" lIns="0" tIns="0" rIns="0" bIns="0" anchor="ctr" anchorCtr="0">
            <a:normAutofit fontScale="25000" lnSpcReduction="20000"/>
          </a:bodyPr>
          <a:lstStyle/>
          <a:p>
            <a:pPr marL="0" marR="0" lvl="0" indent="0" algn="l" rtl="0">
              <a:lnSpc>
                <a:spcPct val="100000"/>
              </a:lnSpc>
              <a:spcBef>
                <a:spcPts val="0"/>
              </a:spcBef>
              <a:spcAft>
                <a:spcPts val="0"/>
              </a:spcAft>
              <a:buClr>
                <a:schemeClr val="accent2"/>
              </a:buClr>
              <a:buSzPct val="100000"/>
              <a:buFont typeface="Arial"/>
              <a:buNone/>
            </a:pPr>
            <a:endParaRPr sz="4400" b="0" i="0" u="none" strike="noStrike" cap="none">
              <a:solidFill>
                <a:schemeClr val="accent2"/>
              </a:solidFill>
              <a:latin typeface="Arial"/>
              <a:ea typeface="Arial"/>
              <a:cs typeface="Arial"/>
              <a:sym typeface="Arial"/>
            </a:endParaRPr>
          </a:p>
          <a:p>
            <a:pPr marL="0" marR="0" lvl="0" indent="0" algn="l" rtl="0">
              <a:lnSpc>
                <a:spcPct val="100000"/>
              </a:lnSpc>
              <a:spcBef>
                <a:spcPts val="600"/>
              </a:spcBef>
              <a:spcAft>
                <a:spcPts val="0"/>
              </a:spcAft>
              <a:buClr>
                <a:schemeClr val="accent2"/>
              </a:buClr>
              <a:buSzPct val="100000"/>
              <a:buFont typeface="Arial"/>
              <a:buNone/>
            </a:pPr>
            <a:r>
              <a:rPr lang="en-US" sz="4400" b="0" i="0" u="none" strike="noStrike" cap="none">
                <a:solidFill>
                  <a:schemeClr val="accent2"/>
                </a:solidFill>
                <a:latin typeface="Arial"/>
                <a:ea typeface="Arial"/>
                <a:cs typeface="Arial"/>
                <a:sym typeface="Arial"/>
              </a:rPr>
              <a:t>Each kilowatt-hour (kWh) of solar generated </a:t>
            </a:r>
            <a:r>
              <a:rPr lang="en-US" sz="4400" b="1" i="0" u="none" strike="noStrike" cap="none">
                <a:solidFill>
                  <a:schemeClr val="accent2"/>
                </a:solidFill>
                <a:latin typeface="Arial"/>
                <a:ea typeface="Arial"/>
                <a:cs typeface="Arial"/>
                <a:sym typeface="Arial"/>
              </a:rPr>
              <a:t>substantially reduces pollution </a:t>
            </a:r>
            <a:r>
              <a:rPr lang="en-US" sz="4400" b="0" i="0" u="none" strike="noStrike" cap="none">
                <a:solidFill>
                  <a:schemeClr val="accent2"/>
                </a:solidFill>
                <a:latin typeface="Arial"/>
                <a:ea typeface="Arial"/>
                <a:cs typeface="Arial"/>
                <a:sym typeface="Arial"/>
              </a:rPr>
              <a:t>such as greenhouse gas emissions that include carbon dioxide, sulfur oxides, nitrogen oxides and particulates.</a:t>
            </a:r>
            <a:r>
              <a:rPr lang="en-US" sz="1800" b="0" i="0" u="none" strike="noStrike" cap="none">
                <a:solidFill>
                  <a:srgbClr val="FFFFFF"/>
                </a:solidFill>
                <a:latin typeface="Arial"/>
                <a:ea typeface="Arial"/>
                <a:cs typeface="Arial"/>
                <a:sym typeface="Arial"/>
              </a:rPr>
              <a:t>• No fuel is burned and no water is used, preserving natural resources.</a:t>
            </a:r>
            <a:endParaRPr/>
          </a:p>
          <a:p>
            <a:pPr marL="0" marR="0" lvl="0" indent="0" algn="l" rtl="0">
              <a:lnSpc>
                <a:spcPct val="100000"/>
              </a:lnSpc>
              <a:spcBef>
                <a:spcPts val="600"/>
              </a:spcBef>
              <a:spcAft>
                <a:spcPts val="0"/>
              </a:spcAft>
              <a:buClr>
                <a:srgbClr val="FFFFFF"/>
              </a:buClr>
              <a:buSzPct val="100000"/>
              <a:buFont typeface="Arial"/>
              <a:buNone/>
            </a:pPr>
            <a:r>
              <a:rPr lang="en-US" sz="1800" b="0" i="0" u="none" strike="noStrike" cap="none">
                <a:solidFill>
                  <a:srgbClr val="FFFFFF"/>
                </a:solidFill>
                <a:latin typeface="Arial"/>
                <a:ea typeface="Arial"/>
                <a:cs typeface="Arial"/>
                <a:sym typeface="Arial"/>
              </a:rPr>
              <a:t>• Helps protect people, wildlife, natural resources and the environment.</a:t>
            </a:r>
            <a:endParaRPr/>
          </a:p>
        </p:txBody>
      </p:sp>
      <p:sp>
        <p:nvSpPr>
          <p:cNvPr id="434" name="Google Shape;434;p8"/>
          <p:cNvSpPr txBox="1"/>
          <p:nvPr/>
        </p:nvSpPr>
        <p:spPr>
          <a:xfrm>
            <a:off x="9511645" y="5429839"/>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435" name="Google Shape;435;p8"/>
          <p:cNvSpPr txBox="1"/>
          <p:nvPr/>
        </p:nvSpPr>
        <p:spPr>
          <a:xfrm>
            <a:off x="7704667" y="-31326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436" name="Google Shape;436;p8"/>
          <p:cNvSpPr txBox="1"/>
          <p:nvPr/>
        </p:nvSpPr>
        <p:spPr>
          <a:xfrm>
            <a:off x="10838688" y="258470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437" name="Google Shape;437;p8"/>
          <p:cNvSpPr txBox="1"/>
          <p:nvPr/>
        </p:nvSpPr>
        <p:spPr>
          <a:xfrm>
            <a:off x="11033760" y="2621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438" name="Google Shape;438;p8"/>
          <p:cNvSpPr txBox="1"/>
          <p:nvPr/>
        </p:nvSpPr>
        <p:spPr>
          <a:xfrm>
            <a:off x="8927869" y="27847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439" name="Google Shape;439;p8"/>
          <p:cNvSpPr txBox="1"/>
          <p:nvPr/>
        </p:nvSpPr>
        <p:spPr>
          <a:xfrm>
            <a:off x="4231178" y="-22444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440" name="Google Shape;440;p8"/>
          <p:cNvSpPr txBox="1"/>
          <p:nvPr/>
        </p:nvSpPr>
        <p:spPr>
          <a:xfrm>
            <a:off x="517543" y="2774423"/>
            <a:ext cx="4357687" cy="653249"/>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chemeClr val="accent2"/>
              </a:buClr>
              <a:buSzPts val="1100"/>
              <a:buFont typeface="Arial"/>
              <a:buNone/>
            </a:pPr>
            <a:r>
              <a:rPr lang="en-US" sz="1100" b="0" i="0" u="none" strike="noStrike" cap="none">
                <a:solidFill>
                  <a:schemeClr val="accent2"/>
                </a:solidFill>
                <a:latin typeface="Arial"/>
                <a:ea typeface="Arial"/>
                <a:cs typeface="Arial"/>
                <a:sym typeface="Arial"/>
              </a:rPr>
              <a:t>Reduced dependence on fossil fuels </a:t>
            </a:r>
            <a:r>
              <a:rPr lang="en-US" sz="1100" b="1" i="0" u="none" strike="noStrike" cap="none">
                <a:solidFill>
                  <a:schemeClr val="accent2"/>
                </a:solidFill>
                <a:latin typeface="Arial"/>
                <a:ea typeface="Arial"/>
                <a:cs typeface="Arial"/>
                <a:sym typeface="Arial"/>
              </a:rPr>
              <a:t>advances energy </a:t>
            </a:r>
            <a:r>
              <a:rPr lang="en-US" sz="1100" b="0" i="0" u="none" strike="noStrike" cap="none">
                <a:solidFill>
                  <a:schemeClr val="accent2"/>
                </a:solidFill>
                <a:latin typeface="Arial"/>
                <a:ea typeface="Arial"/>
                <a:cs typeface="Arial"/>
                <a:sym typeface="Arial"/>
              </a:rPr>
              <a:t>self-sufficiency.</a:t>
            </a:r>
            <a:endParaRPr/>
          </a:p>
        </p:txBody>
      </p:sp>
      <p:sp>
        <p:nvSpPr>
          <p:cNvPr id="441" name="Google Shape;441;p8"/>
          <p:cNvSpPr txBox="1"/>
          <p:nvPr/>
        </p:nvSpPr>
        <p:spPr>
          <a:xfrm>
            <a:off x="517541" y="3485959"/>
            <a:ext cx="4357688" cy="384736"/>
          </a:xfrm>
          <a:prstGeom prst="rect">
            <a:avLst/>
          </a:prstGeom>
          <a:noFill/>
          <a:ln>
            <a:noFill/>
          </a:ln>
        </p:spPr>
        <p:txBody>
          <a:bodyPr spcFirstLastPara="1" wrap="square" lIns="0" tIns="0" rIns="0" bIns="0" anchor="ctr" anchorCtr="0">
            <a:normAutofit fontScale="25000" lnSpcReduction="20000"/>
          </a:bodyPr>
          <a:lstStyle/>
          <a:p>
            <a:pPr marL="0" marR="0" lvl="0" indent="0" algn="l" rtl="0">
              <a:lnSpc>
                <a:spcPct val="100000"/>
              </a:lnSpc>
              <a:spcBef>
                <a:spcPts val="0"/>
              </a:spcBef>
              <a:spcAft>
                <a:spcPts val="0"/>
              </a:spcAft>
              <a:buClr>
                <a:schemeClr val="accent2"/>
              </a:buClr>
              <a:buSzPct val="1000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accent2"/>
              </a:buClr>
              <a:buSzPct val="100000"/>
              <a:buFont typeface="Arial"/>
              <a:buNone/>
            </a:pPr>
            <a:r>
              <a:rPr lang="en-US" sz="4400" b="1" i="0" u="none" strike="noStrike" cap="none">
                <a:solidFill>
                  <a:schemeClr val="accent2"/>
                </a:solidFill>
                <a:latin typeface="Arial"/>
                <a:ea typeface="Arial"/>
                <a:cs typeface="Arial"/>
                <a:sym typeface="Arial"/>
              </a:rPr>
              <a:t>No fuel is burned </a:t>
            </a:r>
            <a:r>
              <a:rPr lang="en-US" sz="4400" b="0" i="0" u="none" strike="noStrike" cap="none">
                <a:solidFill>
                  <a:schemeClr val="accent2"/>
                </a:solidFill>
                <a:latin typeface="Arial"/>
                <a:ea typeface="Arial"/>
                <a:cs typeface="Arial"/>
                <a:sym typeface="Arial"/>
              </a:rPr>
              <a:t>and no water is used, preserving natural resources</a:t>
            </a:r>
            <a:endParaRPr/>
          </a:p>
        </p:txBody>
      </p:sp>
      <p:sp>
        <p:nvSpPr>
          <p:cNvPr id="442" name="Google Shape;442;p8"/>
          <p:cNvSpPr txBox="1"/>
          <p:nvPr/>
        </p:nvSpPr>
        <p:spPr>
          <a:xfrm>
            <a:off x="2556933" y="-321733"/>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cxnSp>
        <p:nvCxnSpPr>
          <p:cNvPr id="443" name="Google Shape;443;p8"/>
          <p:cNvCxnSpPr/>
          <p:nvPr/>
        </p:nvCxnSpPr>
        <p:spPr>
          <a:xfrm>
            <a:off x="517542" y="2774423"/>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444" name="Google Shape;444;p8"/>
          <p:cNvSpPr txBox="1"/>
          <p:nvPr/>
        </p:nvSpPr>
        <p:spPr>
          <a:xfrm>
            <a:off x="1451728" y="316740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445" name="Google Shape;445;p8"/>
          <p:cNvSpPr txBox="1"/>
          <p:nvPr/>
        </p:nvSpPr>
        <p:spPr>
          <a:xfrm>
            <a:off x="179109" y="283746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cxnSp>
        <p:nvCxnSpPr>
          <p:cNvPr id="446" name="Google Shape;446;p8"/>
          <p:cNvCxnSpPr/>
          <p:nvPr/>
        </p:nvCxnSpPr>
        <p:spPr>
          <a:xfrm>
            <a:off x="517540" y="3384393"/>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447" name="Google Shape;447;p8"/>
          <p:cNvSpPr txBox="1"/>
          <p:nvPr/>
        </p:nvSpPr>
        <p:spPr>
          <a:xfrm>
            <a:off x="7924800" y="5669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448" name="Google Shape;448;p8"/>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Your Partner for a Sustainable Future</a:t>
            </a:r>
            <a:endParaRPr/>
          </a:p>
        </p:txBody>
      </p:sp>
      <p:sp>
        <p:nvSpPr>
          <p:cNvPr id="449" name="Google Shape;449;p8"/>
          <p:cNvSpPr txBox="1"/>
          <p:nvPr/>
        </p:nvSpPr>
        <p:spPr>
          <a:xfrm>
            <a:off x="5903188" y="3209357"/>
            <a:ext cx="2788325" cy="292193"/>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3"/>
              </a:buClr>
              <a:buSzPts val="2100"/>
              <a:buFont typeface="Arial"/>
              <a:buNone/>
            </a:pPr>
            <a:r>
              <a:rPr lang="en-US" sz="2100" b="1" i="0" u="none" strike="noStrike" cap="none">
                <a:solidFill>
                  <a:schemeClr val="accent3"/>
                </a:solidFill>
                <a:latin typeface="Arial"/>
                <a:ea typeface="Arial"/>
                <a:cs typeface="Arial"/>
                <a:sym typeface="Arial"/>
              </a:rPr>
              <a:t>Reliability Is Critical</a:t>
            </a:r>
            <a:endParaRPr/>
          </a:p>
        </p:txBody>
      </p:sp>
      <p:sp>
        <p:nvSpPr>
          <p:cNvPr id="450" name="Google Shape;450;p8"/>
          <p:cNvSpPr txBox="1"/>
          <p:nvPr/>
        </p:nvSpPr>
        <p:spPr>
          <a:xfrm>
            <a:off x="5902642" y="3678875"/>
            <a:ext cx="2788324" cy="787429"/>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lt1"/>
              </a:buClr>
              <a:buSzPts val="1000"/>
              <a:buFont typeface="Arial"/>
              <a:buNone/>
            </a:pPr>
            <a:r>
              <a:rPr lang="en-US" sz="1000" b="0" i="0" u="none" strike="noStrike" cap="none">
                <a:solidFill>
                  <a:schemeClr val="lt1"/>
                </a:solidFill>
                <a:latin typeface="Arial"/>
                <a:ea typeface="Arial"/>
                <a:cs typeface="Arial"/>
                <a:sym typeface="Arial"/>
              </a:rPr>
              <a:t>With turbines, panels and batteries spread out geographically over a large, interconnected grid, local weather patterns have less impact on the overall grid.</a:t>
            </a:r>
            <a:endParaRPr/>
          </a:p>
        </p:txBody>
      </p:sp>
      <p:sp>
        <p:nvSpPr>
          <p:cNvPr id="451" name="Google Shape;451;p8"/>
          <p:cNvSpPr txBox="1"/>
          <p:nvPr/>
        </p:nvSpPr>
        <p:spPr>
          <a:xfrm>
            <a:off x="3308808" y="-39592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452" name="Google Shape;452;p8"/>
          <p:cNvSpPr txBox="1"/>
          <p:nvPr/>
        </p:nvSpPr>
        <p:spPr>
          <a:xfrm>
            <a:off x="-546755" y="165911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cxnSp>
        <p:nvCxnSpPr>
          <p:cNvPr id="453" name="Google Shape;453;p8"/>
          <p:cNvCxnSpPr/>
          <p:nvPr/>
        </p:nvCxnSpPr>
        <p:spPr>
          <a:xfrm>
            <a:off x="517541" y="4054365"/>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454" name="Google Shape;454;p8"/>
          <p:cNvSpPr txBox="1"/>
          <p:nvPr/>
        </p:nvSpPr>
        <p:spPr>
          <a:xfrm>
            <a:off x="538162" y="4128931"/>
            <a:ext cx="4213947" cy="914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455" name="Google Shape;455;p8"/>
          <p:cNvSpPr txBox="1"/>
          <p:nvPr/>
        </p:nvSpPr>
        <p:spPr>
          <a:xfrm>
            <a:off x="527841" y="3928966"/>
            <a:ext cx="4450500" cy="6045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Arial"/>
              <a:ea typeface="Arial"/>
              <a:cs typeface="Arial"/>
              <a:sym typeface="Arial"/>
            </a:endParaRPr>
          </a:p>
          <a:p>
            <a:pPr marL="0" lvl="1" indent="0" algn="l" rtl="0">
              <a:lnSpc>
                <a:spcPct val="127000"/>
              </a:lnSpc>
              <a:spcBef>
                <a:spcPts val="0"/>
              </a:spcBef>
              <a:spcAft>
                <a:spcPts val="0"/>
              </a:spcAft>
              <a:buClr>
                <a:schemeClr val="accent2"/>
              </a:buClr>
              <a:buSzPts val="1000"/>
              <a:buFont typeface="Arial"/>
              <a:buNone/>
            </a:pPr>
            <a:r>
              <a:rPr lang="en-US" sz="1000" b="1">
                <a:solidFill>
                  <a:schemeClr val="accent2"/>
                </a:solidFill>
              </a:rPr>
              <a:t>RWE remotely monitors all of our solar projects 24/7</a:t>
            </a:r>
            <a:r>
              <a:rPr lang="en-US" sz="1000">
                <a:solidFill>
                  <a:schemeClr val="accent2"/>
                </a:solidFill>
              </a:rPr>
              <a:t>, while an on-site team conducts routine maintenance and is ready to respond immediately to any needs.</a:t>
            </a:r>
            <a:endParaRPr/>
          </a:p>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pic>
        <p:nvPicPr>
          <p:cNvPr id="456" name="Google Shape;456;p8"/>
          <p:cNvPicPr preferRelativeResize="0"/>
          <p:nvPr/>
        </p:nvPicPr>
        <p:blipFill rotWithShape="1">
          <a:blip r:embed="rId5">
            <a:alphaModFix/>
          </a:blip>
          <a:srcRect/>
          <a:stretch/>
        </p:blipFill>
        <p:spPr>
          <a:xfrm>
            <a:off x="5403132" y="0"/>
            <a:ext cx="3740868" cy="514826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11"/>
          <p:cNvPicPr preferRelativeResize="0"/>
          <p:nvPr/>
        </p:nvPicPr>
        <p:blipFill rotWithShape="1">
          <a:blip r:embed="rId3">
            <a:alphaModFix/>
          </a:blip>
          <a:srcRect l="51732" t="17820" r="8436"/>
          <a:stretch/>
        </p:blipFill>
        <p:spPr>
          <a:xfrm>
            <a:off x="5399519" y="1"/>
            <a:ext cx="3742893" cy="5148262"/>
          </a:xfrm>
          <a:prstGeom prst="rect">
            <a:avLst/>
          </a:prstGeom>
          <a:noFill/>
          <a:ln>
            <a:noFill/>
          </a:ln>
        </p:spPr>
      </p:pic>
      <p:pic>
        <p:nvPicPr>
          <p:cNvPr id="462" name="Google Shape;462;p11" descr="Ein Bild, das draußen, Himmel enthält.&#10;&#10;Automatisch generierte Beschreibung"/>
          <p:cNvPicPr preferRelativeResize="0"/>
          <p:nvPr/>
        </p:nvPicPr>
        <p:blipFill rotWithShape="1">
          <a:blip r:embed="rId4">
            <a:alphaModFix/>
          </a:blip>
          <a:srcRect b="69139"/>
          <a:stretch/>
        </p:blipFill>
        <p:spPr>
          <a:xfrm>
            <a:off x="5650239" y="2985129"/>
            <a:ext cx="3249360" cy="1701688"/>
          </a:xfrm>
          <a:prstGeom prst="roundRect">
            <a:avLst>
              <a:gd name="adj" fmla="val 7250"/>
            </a:avLst>
          </a:prstGeom>
          <a:solidFill>
            <a:schemeClr val="lt1"/>
          </a:solidFill>
          <a:ln>
            <a:noFill/>
          </a:ln>
        </p:spPr>
      </p:pic>
      <p:sp>
        <p:nvSpPr>
          <p:cNvPr id="463" name="Google Shape;463;p11"/>
          <p:cNvSpPr txBox="1">
            <a:spLocks noGrp="1"/>
          </p:cNvSpPr>
          <p:nvPr>
            <p:ph type="sldNum" idx="12"/>
          </p:nvPr>
        </p:nvSpPr>
        <p:spPr>
          <a:xfrm>
            <a:off x="8098164" y="5508817"/>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14</a:t>
            </a:fld>
            <a:endParaRPr/>
          </a:p>
        </p:txBody>
      </p:sp>
      <p:sp>
        <p:nvSpPr>
          <p:cNvPr id="464" name="Google Shape;464;p11"/>
          <p:cNvSpPr txBox="1"/>
          <p:nvPr/>
        </p:nvSpPr>
        <p:spPr>
          <a:xfrm>
            <a:off x="538162" y="224520"/>
            <a:ext cx="4684286" cy="8657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000"/>
              <a:buFont typeface="Arial"/>
              <a:buNone/>
            </a:pPr>
            <a:r>
              <a:rPr lang="en-US" sz="3000" b="1">
                <a:solidFill>
                  <a:schemeClr val="accent2"/>
                </a:solidFill>
                <a:latin typeface="Arial"/>
                <a:ea typeface="Arial"/>
                <a:cs typeface="Arial"/>
                <a:sym typeface="Arial"/>
              </a:rPr>
              <a:t>Battery Energy</a:t>
            </a:r>
            <a:br>
              <a:rPr lang="en-US" sz="3000" b="1">
                <a:solidFill>
                  <a:schemeClr val="accent2"/>
                </a:solidFill>
                <a:latin typeface="Arial"/>
                <a:ea typeface="Arial"/>
                <a:cs typeface="Arial"/>
                <a:sym typeface="Arial"/>
              </a:rPr>
            </a:br>
            <a:r>
              <a:rPr lang="en-US" sz="3000" b="1">
                <a:solidFill>
                  <a:schemeClr val="accent2"/>
                </a:solidFill>
                <a:latin typeface="Arial"/>
                <a:ea typeface="Arial"/>
                <a:cs typeface="Arial"/>
                <a:sym typeface="Arial"/>
              </a:rPr>
              <a:t>Storage Systems</a:t>
            </a:r>
            <a:endParaRPr/>
          </a:p>
        </p:txBody>
      </p:sp>
      <p:sp>
        <p:nvSpPr>
          <p:cNvPr id="465" name="Google Shape;465;p11"/>
          <p:cNvSpPr txBox="1"/>
          <p:nvPr/>
        </p:nvSpPr>
        <p:spPr>
          <a:xfrm>
            <a:off x="538162" y="1152961"/>
            <a:ext cx="4429764" cy="659343"/>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1600"/>
              <a:buFont typeface="Arial"/>
              <a:buNone/>
            </a:pPr>
            <a:r>
              <a:rPr lang="en-US" sz="1600" b="1" i="0" u="none" strike="noStrike" cap="none">
                <a:solidFill>
                  <a:schemeClr val="accent5"/>
                </a:solidFill>
                <a:latin typeface="Arial"/>
                <a:ea typeface="Arial"/>
                <a:cs typeface="Arial"/>
                <a:sym typeface="Arial"/>
              </a:rPr>
              <a:t>RWE’s BESS units help optimize energy usage and better ensure that electricity supply meets demand.</a:t>
            </a:r>
            <a:endParaRPr/>
          </a:p>
        </p:txBody>
      </p:sp>
      <p:sp>
        <p:nvSpPr>
          <p:cNvPr id="466" name="Google Shape;466;p11"/>
          <p:cNvSpPr txBox="1"/>
          <p:nvPr/>
        </p:nvSpPr>
        <p:spPr>
          <a:xfrm>
            <a:off x="538162" y="2201013"/>
            <a:ext cx="4357688" cy="479837"/>
          </a:xfrm>
          <a:prstGeom prst="rect">
            <a:avLst/>
          </a:prstGeom>
          <a:noFill/>
          <a:ln>
            <a:noFill/>
          </a:ln>
        </p:spPr>
        <p:txBody>
          <a:bodyPr spcFirstLastPara="1" wrap="square" lIns="0" tIns="0" rIns="0" bIns="0" anchor="ctr" anchorCtr="0">
            <a:normAutofit fontScale="25000" lnSpcReduction="20000"/>
          </a:bodyPr>
          <a:lstStyle/>
          <a:p>
            <a:pPr marL="0" marR="0" lvl="0" indent="0" algn="l" rtl="0">
              <a:lnSpc>
                <a:spcPct val="100000"/>
              </a:lnSpc>
              <a:spcBef>
                <a:spcPts val="0"/>
              </a:spcBef>
              <a:spcAft>
                <a:spcPts val="0"/>
              </a:spcAft>
              <a:buClr>
                <a:schemeClr val="accent2"/>
              </a:buClr>
              <a:buSzPct val="100000"/>
              <a:buFont typeface="Arial"/>
              <a:buNone/>
            </a:pPr>
            <a:endParaRPr sz="4400" b="0" i="0" u="none" strike="noStrike">
              <a:solidFill>
                <a:schemeClr val="accent2"/>
              </a:solidFill>
              <a:latin typeface="Arial"/>
              <a:ea typeface="Arial"/>
              <a:cs typeface="Arial"/>
              <a:sym typeface="Arial"/>
            </a:endParaRPr>
          </a:p>
          <a:p>
            <a:pPr marL="0" marR="0" lvl="0" indent="0" algn="l" rtl="0">
              <a:lnSpc>
                <a:spcPct val="100000"/>
              </a:lnSpc>
              <a:spcBef>
                <a:spcPts val="600"/>
              </a:spcBef>
              <a:spcAft>
                <a:spcPts val="0"/>
              </a:spcAft>
              <a:buClr>
                <a:schemeClr val="accent2"/>
              </a:buClr>
              <a:buSzPct val="100000"/>
              <a:buFont typeface="Arial"/>
              <a:buNone/>
            </a:pPr>
            <a:r>
              <a:rPr lang="en-US" sz="4400" b="0">
                <a:solidFill>
                  <a:schemeClr val="accent2"/>
                </a:solidFill>
                <a:latin typeface="Arial"/>
                <a:ea typeface="Arial"/>
                <a:cs typeface="Arial"/>
                <a:sym typeface="Arial"/>
              </a:rPr>
              <a:t>Batteries </a:t>
            </a:r>
            <a:r>
              <a:rPr lang="en-US" sz="4400" b="1">
                <a:solidFill>
                  <a:schemeClr val="accent2"/>
                </a:solidFill>
                <a:latin typeface="Arial"/>
                <a:ea typeface="Arial"/>
                <a:cs typeface="Arial"/>
                <a:sym typeface="Arial"/>
              </a:rPr>
              <a:t>store energy </a:t>
            </a:r>
            <a:r>
              <a:rPr lang="en-US" sz="4400" b="0">
                <a:solidFill>
                  <a:schemeClr val="accent2"/>
                </a:solidFill>
                <a:latin typeface="Arial"/>
                <a:ea typeface="Arial"/>
                <a:cs typeface="Arial"/>
                <a:sym typeface="Arial"/>
              </a:rPr>
              <a:t>when prices are low or there is surplus energy on the grid. </a:t>
            </a:r>
            <a:r>
              <a:rPr lang="en-US" sz="1800" b="0" i="0" u="none" strike="noStrike">
                <a:solidFill>
                  <a:srgbClr val="FFFFFF"/>
                </a:solidFill>
                <a:latin typeface="Arial"/>
                <a:ea typeface="Arial"/>
                <a:cs typeface="Arial"/>
                <a:sym typeface="Arial"/>
              </a:rPr>
              <a:t>• Helps protect people, wildlife, natural resources and the environment.</a:t>
            </a:r>
            <a:endParaRPr/>
          </a:p>
        </p:txBody>
      </p:sp>
      <p:sp>
        <p:nvSpPr>
          <p:cNvPr id="467" name="Google Shape;467;p11"/>
          <p:cNvSpPr txBox="1"/>
          <p:nvPr/>
        </p:nvSpPr>
        <p:spPr>
          <a:xfrm>
            <a:off x="9511645" y="5429839"/>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468" name="Google Shape;468;p11"/>
          <p:cNvSpPr txBox="1"/>
          <p:nvPr/>
        </p:nvSpPr>
        <p:spPr>
          <a:xfrm>
            <a:off x="7704667" y="-31326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469" name="Google Shape;469;p11"/>
          <p:cNvSpPr txBox="1"/>
          <p:nvPr/>
        </p:nvSpPr>
        <p:spPr>
          <a:xfrm>
            <a:off x="10838688" y="258470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470" name="Google Shape;470;p11"/>
          <p:cNvSpPr txBox="1"/>
          <p:nvPr/>
        </p:nvSpPr>
        <p:spPr>
          <a:xfrm>
            <a:off x="11033760" y="2621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471" name="Google Shape;471;p11"/>
          <p:cNvSpPr txBox="1"/>
          <p:nvPr/>
        </p:nvSpPr>
        <p:spPr>
          <a:xfrm>
            <a:off x="8927869" y="27847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472" name="Google Shape;472;p11"/>
          <p:cNvSpPr txBox="1"/>
          <p:nvPr/>
        </p:nvSpPr>
        <p:spPr>
          <a:xfrm>
            <a:off x="4231178" y="-22444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473" name="Google Shape;473;p11"/>
          <p:cNvSpPr txBox="1"/>
          <p:nvPr/>
        </p:nvSpPr>
        <p:spPr>
          <a:xfrm>
            <a:off x="517543" y="2774423"/>
            <a:ext cx="4357687" cy="653249"/>
          </a:xfrm>
          <a:prstGeom prst="rect">
            <a:avLst/>
          </a:prstGeom>
          <a:noFill/>
          <a:ln>
            <a:noFill/>
          </a:ln>
        </p:spPr>
        <p:txBody>
          <a:bodyPr spcFirstLastPara="1" wrap="square" lIns="0" tIns="0" rIns="0" bIns="0" anchor="ctr" anchorCtr="0">
            <a:normAutofit/>
          </a:bodyPr>
          <a:lstStyle/>
          <a:p>
            <a:pPr marL="0" marR="0" lvl="1" indent="0" algn="l" rtl="0">
              <a:lnSpc>
                <a:spcPct val="100000"/>
              </a:lnSpc>
              <a:spcBef>
                <a:spcPts val="0"/>
              </a:spcBef>
              <a:spcAft>
                <a:spcPts val="0"/>
              </a:spcAft>
              <a:buClr>
                <a:schemeClr val="accent5"/>
              </a:buClr>
              <a:buSzPts val="1100"/>
              <a:buFont typeface="Arial"/>
              <a:buNone/>
            </a:pPr>
            <a:r>
              <a:rPr lang="en-US" sz="1100" b="0" i="0" u="none" strike="noStrike" cap="none">
                <a:solidFill>
                  <a:schemeClr val="accent2"/>
                </a:solidFill>
                <a:latin typeface="Arial"/>
                <a:ea typeface="Arial"/>
                <a:cs typeface="Arial"/>
                <a:sym typeface="Arial"/>
              </a:rPr>
              <a:t>Batteries </a:t>
            </a:r>
            <a:r>
              <a:rPr lang="en-US" sz="1100" b="1" i="0" u="none" strike="noStrike" cap="none">
                <a:solidFill>
                  <a:schemeClr val="accent2"/>
                </a:solidFill>
                <a:latin typeface="Arial"/>
                <a:ea typeface="Arial"/>
                <a:cs typeface="Arial"/>
                <a:sym typeface="Arial"/>
              </a:rPr>
              <a:t>discharge power </a:t>
            </a:r>
            <a:r>
              <a:rPr lang="en-US" sz="1100" b="0" i="0" u="none" strike="noStrike" cap="none">
                <a:solidFill>
                  <a:schemeClr val="accent2"/>
                </a:solidFill>
                <a:latin typeface="Arial"/>
                <a:ea typeface="Arial"/>
                <a:cs typeface="Arial"/>
                <a:sym typeface="Arial"/>
              </a:rPr>
              <a:t>to the grid when prices are high, there is an energy shortage on the grid, or the grid requires energy to ensure smooth operations.</a:t>
            </a:r>
            <a:endParaRPr/>
          </a:p>
        </p:txBody>
      </p:sp>
      <p:sp>
        <p:nvSpPr>
          <p:cNvPr id="474" name="Google Shape;474;p11"/>
          <p:cNvSpPr txBox="1"/>
          <p:nvPr/>
        </p:nvSpPr>
        <p:spPr>
          <a:xfrm>
            <a:off x="515955" y="3434547"/>
            <a:ext cx="4357688" cy="384736"/>
          </a:xfrm>
          <a:prstGeom prst="rect">
            <a:avLst/>
          </a:prstGeom>
          <a:noFill/>
          <a:ln>
            <a:noFill/>
          </a:ln>
        </p:spPr>
        <p:txBody>
          <a:bodyPr spcFirstLastPara="1" wrap="square" lIns="0" tIns="0" rIns="0" bIns="0" anchor="ctr" anchorCtr="0">
            <a:normAutofit fontScale="25000" lnSpcReduction="20000"/>
          </a:bodyPr>
          <a:lstStyle/>
          <a:p>
            <a:pPr marL="0" marR="0" lvl="0" indent="0" algn="l" rtl="0">
              <a:lnSpc>
                <a:spcPct val="100000"/>
              </a:lnSpc>
              <a:spcBef>
                <a:spcPts val="0"/>
              </a:spcBef>
              <a:spcAft>
                <a:spcPts val="0"/>
              </a:spcAft>
              <a:buClr>
                <a:schemeClr val="accent2"/>
              </a:buClr>
              <a:buSzPct val="1000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accent2"/>
              </a:buClr>
              <a:buSzPct val="1000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174B7B"/>
              </a:buClr>
              <a:buSzPct val="100000"/>
              <a:buFont typeface="Arial"/>
              <a:buNone/>
            </a:pPr>
            <a:r>
              <a:rPr lang="en-US" sz="4400" b="0" i="0" u="none" strike="noStrike">
                <a:solidFill>
                  <a:srgbClr val="174B7B"/>
                </a:solidFill>
                <a:latin typeface="Arial"/>
                <a:ea typeface="Arial"/>
                <a:cs typeface="Arial"/>
                <a:sym typeface="Arial"/>
              </a:rPr>
              <a:t>Systems provide </a:t>
            </a:r>
            <a:r>
              <a:rPr lang="en-US" sz="4400" b="1" i="0" u="none" strike="noStrike">
                <a:solidFill>
                  <a:srgbClr val="174B7B"/>
                </a:solidFill>
                <a:latin typeface="Arial"/>
                <a:ea typeface="Arial"/>
                <a:cs typeface="Arial"/>
                <a:sym typeface="Arial"/>
              </a:rPr>
              <a:t>reliable instantaneous power </a:t>
            </a:r>
            <a:r>
              <a:rPr lang="en-US" sz="4400" b="0" i="0" u="none" strike="noStrike">
                <a:solidFill>
                  <a:srgbClr val="174B7B"/>
                </a:solidFill>
                <a:latin typeface="Arial"/>
                <a:ea typeface="Arial"/>
                <a:cs typeface="Arial"/>
                <a:sym typeface="Arial"/>
              </a:rPr>
              <a:t>during peak power demands, preventing brown/blackouts.</a:t>
            </a:r>
            <a:endParaRPr/>
          </a:p>
        </p:txBody>
      </p:sp>
      <p:sp>
        <p:nvSpPr>
          <p:cNvPr id="475" name="Google Shape;475;p11"/>
          <p:cNvSpPr txBox="1"/>
          <p:nvPr/>
        </p:nvSpPr>
        <p:spPr>
          <a:xfrm>
            <a:off x="2556933" y="-321733"/>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476" name="Google Shape;476;p11"/>
          <p:cNvCxnSpPr/>
          <p:nvPr/>
        </p:nvCxnSpPr>
        <p:spPr>
          <a:xfrm>
            <a:off x="517542" y="2774423"/>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477" name="Google Shape;477;p11"/>
          <p:cNvSpPr txBox="1"/>
          <p:nvPr/>
        </p:nvSpPr>
        <p:spPr>
          <a:xfrm>
            <a:off x="1451728" y="316740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478" name="Google Shape;478;p11"/>
          <p:cNvSpPr txBox="1"/>
          <p:nvPr/>
        </p:nvSpPr>
        <p:spPr>
          <a:xfrm>
            <a:off x="179109" y="283746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479" name="Google Shape;479;p11"/>
          <p:cNvCxnSpPr/>
          <p:nvPr/>
        </p:nvCxnSpPr>
        <p:spPr>
          <a:xfrm>
            <a:off x="515956" y="3434781"/>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480" name="Google Shape;480;p11"/>
          <p:cNvSpPr txBox="1"/>
          <p:nvPr/>
        </p:nvSpPr>
        <p:spPr>
          <a:xfrm>
            <a:off x="7924800" y="5669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481" name="Google Shape;481;p11"/>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Your Partner for a Sustainable Future</a:t>
            </a:r>
            <a:endParaRPr/>
          </a:p>
        </p:txBody>
      </p:sp>
      <p:sp>
        <p:nvSpPr>
          <p:cNvPr id="482" name="Google Shape;482;p11"/>
          <p:cNvSpPr txBox="1"/>
          <p:nvPr/>
        </p:nvSpPr>
        <p:spPr>
          <a:xfrm>
            <a:off x="5903188" y="3209357"/>
            <a:ext cx="2788325" cy="292193"/>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3"/>
              </a:buClr>
              <a:buSzPts val="2100"/>
              <a:buFont typeface="Arial"/>
              <a:buNone/>
            </a:pPr>
            <a:r>
              <a:rPr lang="en-US" sz="2100" b="1" i="0" u="none" strike="noStrike" cap="none">
                <a:solidFill>
                  <a:schemeClr val="accent3"/>
                </a:solidFill>
                <a:latin typeface="Arial"/>
                <a:ea typeface="Arial"/>
                <a:cs typeface="Arial"/>
                <a:sym typeface="Arial"/>
              </a:rPr>
              <a:t>Reliability Is Critical</a:t>
            </a:r>
            <a:endParaRPr/>
          </a:p>
        </p:txBody>
      </p:sp>
      <p:sp>
        <p:nvSpPr>
          <p:cNvPr id="483" name="Google Shape;483;p11"/>
          <p:cNvSpPr txBox="1"/>
          <p:nvPr/>
        </p:nvSpPr>
        <p:spPr>
          <a:xfrm>
            <a:off x="5902642" y="3678875"/>
            <a:ext cx="2788324" cy="787429"/>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lt1"/>
              </a:buClr>
              <a:buSzPts val="1000"/>
              <a:buFont typeface="Arial"/>
              <a:buNone/>
            </a:pPr>
            <a:r>
              <a:rPr lang="en-US" sz="1000" b="0" i="0" u="none" strike="noStrike" cap="none">
                <a:solidFill>
                  <a:schemeClr val="lt1"/>
                </a:solidFill>
                <a:latin typeface="Arial"/>
                <a:ea typeface="Arial"/>
                <a:cs typeface="Arial"/>
                <a:sym typeface="Arial"/>
              </a:rPr>
              <a:t>With turbines, panels and batteries spread out geographically over a large, interconnected grid, local weather patterns have less impact on the overall grid.</a:t>
            </a:r>
            <a:endParaRPr/>
          </a:p>
        </p:txBody>
      </p:sp>
      <p:sp>
        <p:nvSpPr>
          <p:cNvPr id="484" name="Google Shape;484;p11"/>
          <p:cNvSpPr txBox="1"/>
          <p:nvPr/>
        </p:nvSpPr>
        <p:spPr>
          <a:xfrm>
            <a:off x="3308808" y="-39592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485" name="Google Shape;485;p11"/>
          <p:cNvSpPr txBox="1"/>
          <p:nvPr/>
        </p:nvSpPr>
        <p:spPr>
          <a:xfrm>
            <a:off x="-546755" y="165911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486" name="Google Shape;486;p11"/>
          <p:cNvCxnSpPr/>
          <p:nvPr/>
        </p:nvCxnSpPr>
        <p:spPr>
          <a:xfrm>
            <a:off x="517541" y="4054365"/>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487" name="Google Shape;487;p11"/>
          <p:cNvSpPr txBox="1"/>
          <p:nvPr/>
        </p:nvSpPr>
        <p:spPr>
          <a:xfrm>
            <a:off x="538162" y="4128931"/>
            <a:ext cx="3929929" cy="914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488" name="Google Shape;488;p11"/>
          <p:cNvSpPr txBox="1"/>
          <p:nvPr/>
        </p:nvSpPr>
        <p:spPr>
          <a:xfrm>
            <a:off x="517541" y="4057841"/>
            <a:ext cx="4165296" cy="604412"/>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100" b="0" i="0" u="none" strike="noStrike">
              <a:solidFill>
                <a:srgbClr val="000000"/>
              </a:solidFill>
              <a:latin typeface="Arial"/>
              <a:ea typeface="Arial"/>
              <a:cs typeface="Arial"/>
              <a:sym typeface="Arial"/>
            </a:endParaRPr>
          </a:p>
          <a:p>
            <a:pPr marL="0" marR="0" lvl="0" indent="0" algn="l" rtl="0">
              <a:spcBef>
                <a:spcPts val="0"/>
              </a:spcBef>
              <a:spcAft>
                <a:spcPts val="0"/>
              </a:spcAft>
              <a:buNone/>
            </a:pPr>
            <a:r>
              <a:rPr lang="en-US" sz="1100" b="0" i="0" u="none" strike="noStrike">
                <a:solidFill>
                  <a:schemeClr val="accent2"/>
                </a:solidFill>
                <a:latin typeface="Arial"/>
                <a:ea typeface="Arial"/>
                <a:cs typeface="Arial"/>
                <a:sym typeface="Arial"/>
              </a:rPr>
              <a:t>BESS enclosures are approximately 8 feet tall, 8 feet wide and</a:t>
            </a:r>
            <a:endParaRPr/>
          </a:p>
          <a:p>
            <a:pPr marL="0" marR="0" lvl="0" indent="0" algn="l" rtl="0">
              <a:spcBef>
                <a:spcPts val="0"/>
              </a:spcBef>
              <a:spcAft>
                <a:spcPts val="0"/>
              </a:spcAft>
              <a:buNone/>
            </a:pPr>
            <a:r>
              <a:rPr lang="en-US" sz="1100" b="0" i="0" u="none" strike="noStrike">
                <a:solidFill>
                  <a:schemeClr val="accent2"/>
                </a:solidFill>
                <a:latin typeface="Arial"/>
                <a:ea typeface="Arial"/>
                <a:cs typeface="Arial"/>
                <a:sym typeface="Arial"/>
              </a:rPr>
              <a:t>20 feet long. They’re sealed within watertight layered steel </a:t>
            </a:r>
            <a:endParaRPr/>
          </a:p>
          <a:p>
            <a:pPr marL="0" marR="0" lvl="0" indent="0" algn="l" rtl="0">
              <a:spcBef>
                <a:spcPts val="0"/>
              </a:spcBef>
              <a:spcAft>
                <a:spcPts val="0"/>
              </a:spcAft>
              <a:buNone/>
            </a:pPr>
            <a:r>
              <a:rPr lang="en-US" sz="1100" b="0" i="0" u="none" strike="noStrike">
                <a:solidFill>
                  <a:schemeClr val="accent2"/>
                </a:solidFill>
                <a:latin typeface="Arial"/>
                <a:ea typeface="Arial"/>
                <a:cs typeface="Arial"/>
                <a:sym typeface="Arial"/>
              </a:rPr>
              <a:t>and </a:t>
            </a:r>
            <a:r>
              <a:rPr lang="en-US" sz="1100" b="1" i="0" u="none" strike="noStrike">
                <a:solidFill>
                  <a:schemeClr val="accent2"/>
                </a:solidFill>
                <a:latin typeface="Arial"/>
                <a:ea typeface="Arial"/>
                <a:cs typeface="Arial"/>
                <a:sym typeface="Arial"/>
              </a:rPr>
              <a:t>maintained at a safe operating temperature</a:t>
            </a:r>
            <a:r>
              <a:rPr lang="en-US" sz="1100">
                <a:solidFill>
                  <a:schemeClr val="accent2"/>
                </a:solidFill>
                <a:latin typeface="Arial"/>
                <a:ea typeface="Arial"/>
                <a:cs typeface="Arial"/>
                <a:sym typeface="Arial"/>
              </a:rPr>
              <a:t>.</a:t>
            </a:r>
            <a:endParaRPr sz="1100" b="0" i="0" u="none" strike="noStrike">
              <a:solidFill>
                <a:schemeClr val="accent2"/>
              </a:solidFill>
              <a:latin typeface="Arial"/>
              <a:ea typeface="Arial"/>
              <a:cs typeface="Arial"/>
              <a:sym typeface="Arial"/>
            </a:endParaRPr>
          </a:p>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pic>
        <p:nvPicPr>
          <p:cNvPr id="489" name="Google Shape;489;p11"/>
          <p:cNvPicPr preferRelativeResize="0"/>
          <p:nvPr/>
        </p:nvPicPr>
        <p:blipFill rotWithShape="1">
          <a:blip r:embed="rId5">
            <a:alphaModFix/>
          </a:blip>
          <a:srcRect/>
          <a:stretch/>
        </p:blipFill>
        <p:spPr>
          <a:xfrm>
            <a:off x="5390182" y="-1693"/>
            <a:ext cx="3753818" cy="514826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12"/>
          <p:cNvPicPr preferRelativeResize="0"/>
          <p:nvPr/>
        </p:nvPicPr>
        <p:blipFill rotWithShape="1">
          <a:blip r:embed="rId3">
            <a:alphaModFix/>
          </a:blip>
          <a:srcRect l="43766" t="65608" r="39565"/>
          <a:stretch/>
        </p:blipFill>
        <p:spPr>
          <a:xfrm>
            <a:off x="5399519" y="1"/>
            <a:ext cx="3742893" cy="5148262"/>
          </a:xfrm>
          <a:prstGeom prst="rect">
            <a:avLst/>
          </a:prstGeom>
          <a:noFill/>
          <a:ln>
            <a:noFill/>
          </a:ln>
        </p:spPr>
      </p:pic>
      <p:pic>
        <p:nvPicPr>
          <p:cNvPr id="495" name="Google Shape;495;p12" descr="Ein Bild, das draußen, Himmel enthält.&#10;&#10;Automatisch generierte Beschreibung"/>
          <p:cNvPicPr preferRelativeResize="0"/>
          <p:nvPr/>
        </p:nvPicPr>
        <p:blipFill rotWithShape="1">
          <a:blip r:embed="rId4">
            <a:alphaModFix/>
          </a:blip>
          <a:srcRect b="69139"/>
          <a:stretch/>
        </p:blipFill>
        <p:spPr>
          <a:xfrm>
            <a:off x="5650239" y="2985129"/>
            <a:ext cx="3249360" cy="1701688"/>
          </a:xfrm>
          <a:prstGeom prst="roundRect">
            <a:avLst>
              <a:gd name="adj" fmla="val 7250"/>
            </a:avLst>
          </a:prstGeom>
          <a:solidFill>
            <a:schemeClr val="lt1"/>
          </a:solidFill>
          <a:ln>
            <a:noFill/>
          </a:ln>
        </p:spPr>
      </p:pic>
      <p:sp>
        <p:nvSpPr>
          <p:cNvPr id="496" name="Google Shape;496;p12"/>
          <p:cNvSpPr txBox="1">
            <a:spLocks noGrp="1"/>
          </p:cNvSpPr>
          <p:nvPr>
            <p:ph type="sldNum" idx="12"/>
          </p:nvPr>
        </p:nvSpPr>
        <p:spPr>
          <a:xfrm>
            <a:off x="8098164" y="5508817"/>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15</a:t>
            </a:fld>
            <a:endParaRPr/>
          </a:p>
        </p:txBody>
      </p:sp>
      <p:sp>
        <p:nvSpPr>
          <p:cNvPr id="497" name="Google Shape;497;p12"/>
          <p:cNvSpPr txBox="1"/>
          <p:nvPr/>
        </p:nvSpPr>
        <p:spPr>
          <a:xfrm>
            <a:off x="538163" y="358775"/>
            <a:ext cx="4656006" cy="8657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2800"/>
              <a:buFont typeface="Arial"/>
              <a:buNone/>
            </a:pPr>
            <a:r>
              <a:rPr lang="en-US" sz="2800" b="1">
                <a:solidFill>
                  <a:schemeClr val="accent2"/>
                </a:solidFill>
                <a:latin typeface="Arial"/>
                <a:ea typeface="Arial"/>
                <a:cs typeface="Arial"/>
                <a:sym typeface="Arial"/>
              </a:rPr>
              <a:t>Battery Energy Storage System Benefits</a:t>
            </a:r>
            <a:endParaRPr/>
          </a:p>
        </p:txBody>
      </p:sp>
      <p:sp>
        <p:nvSpPr>
          <p:cNvPr id="498" name="Google Shape;498;p12"/>
          <p:cNvSpPr txBox="1"/>
          <p:nvPr/>
        </p:nvSpPr>
        <p:spPr>
          <a:xfrm>
            <a:off x="538162" y="1404850"/>
            <a:ext cx="4357688" cy="503724"/>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1550"/>
              <a:buFont typeface="Arial"/>
              <a:buNone/>
            </a:pPr>
            <a:r>
              <a:rPr lang="en-US" sz="1550" b="1" i="0" u="none" strike="noStrike" cap="none">
                <a:solidFill>
                  <a:schemeClr val="accent5"/>
                </a:solidFill>
                <a:latin typeface="Arial"/>
                <a:ea typeface="Arial"/>
                <a:cs typeface="Arial"/>
                <a:sym typeface="Arial"/>
              </a:rPr>
              <a:t>Storing energy from solar is safe</a:t>
            </a:r>
            <a:br>
              <a:rPr lang="en-US" sz="1550" b="1" i="0" u="none" strike="noStrike" cap="none">
                <a:solidFill>
                  <a:schemeClr val="accent5"/>
                </a:solidFill>
                <a:latin typeface="Arial"/>
                <a:ea typeface="Arial"/>
                <a:cs typeface="Arial"/>
                <a:sym typeface="Arial"/>
              </a:rPr>
            </a:br>
            <a:r>
              <a:rPr lang="en-US" sz="1550" b="1" i="0" u="none" strike="noStrike" cap="none">
                <a:solidFill>
                  <a:schemeClr val="accent5"/>
                </a:solidFill>
                <a:latin typeface="Arial"/>
                <a:ea typeface="Arial"/>
                <a:cs typeface="Arial"/>
                <a:sym typeface="Arial"/>
              </a:rPr>
              <a:t>and environmentally sound.</a:t>
            </a:r>
            <a:endParaRPr/>
          </a:p>
        </p:txBody>
      </p:sp>
      <p:sp>
        <p:nvSpPr>
          <p:cNvPr id="499" name="Google Shape;499;p12"/>
          <p:cNvSpPr txBox="1"/>
          <p:nvPr/>
        </p:nvSpPr>
        <p:spPr>
          <a:xfrm>
            <a:off x="538156" y="2218583"/>
            <a:ext cx="4357688" cy="370362"/>
          </a:xfrm>
          <a:prstGeom prst="rect">
            <a:avLst/>
          </a:prstGeom>
          <a:noFill/>
          <a:ln>
            <a:noFill/>
          </a:ln>
        </p:spPr>
        <p:txBody>
          <a:bodyPr spcFirstLastPara="1" wrap="square" lIns="0" tIns="0" rIns="0" bIns="0" anchor="ctr" anchorCtr="0">
            <a:normAutofit fontScale="25000" lnSpcReduction="20000"/>
          </a:bodyPr>
          <a:lstStyle/>
          <a:p>
            <a:pPr marL="0" marR="0" lvl="0" indent="0" algn="l" rtl="0">
              <a:lnSpc>
                <a:spcPct val="100000"/>
              </a:lnSpc>
              <a:spcBef>
                <a:spcPts val="0"/>
              </a:spcBef>
              <a:spcAft>
                <a:spcPts val="0"/>
              </a:spcAft>
              <a:buClr>
                <a:schemeClr val="accent2"/>
              </a:buClr>
              <a:buSzPct val="1000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174B7B"/>
              </a:buClr>
              <a:buSzPct val="100000"/>
              <a:buFont typeface="Arial"/>
              <a:buNone/>
            </a:pPr>
            <a:r>
              <a:rPr lang="en-US" sz="4400" b="0" i="0" u="none" strike="noStrike">
                <a:solidFill>
                  <a:srgbClr val="174B7B"/>
                </a:solidFill>
                <a:latin typeface="Arial"/>
                <a:ea typeface="Arial"/>
                <a:cs typeface="Arial"/>
                <a:sym typeface="Arial"/>
              </a:rPr>
              <a:t>Modernizing power grids by </a:t>
            </a:r>
            <a:r>
              <a:rPr lang="en-US" sz="4400" b="1" i="0" u="none" strike="noStrike">
                <a:solidFill>
                  <a:srgbClr val="174B7B"/>
                </a:solidFill>
                <a:latin typeface="Arial"/>
                <a:ea typeface="Arial"/>
                <a:cs typeface="Arial"/>
                <a:sym typeface="Arial"/>
              </a:rPr>
              <a:t>providing flexibility, reliability and improved integration</a:t>
            </a:r>
            <a:r>
              <a:rPr lang="en-US" sz="4400" b="0" i="0" u="none" strike="noStrike">
                <a:solidFill>
                  <a:srgbClr val="174B7B"/>
                </a:solidFill>
                <a:latin typeface="Arial"/>
                <a:ea typeface="Arial"/>
                <a:cs typeface="Arial"/>
                <a:sym typeface="Arial"/>
              </a:rPr>
              <a:t> of renewable energy resources.</a:t>
            </a:r>
            <a:endParaRPr/>
          </a:p>
          <a:p>
            <a:pPr marL="0" marR="0" lvl="1" indent="0" algn="l" rtl="0">
              <a:lnSpc>
                <a:spcPct val="127000"/>
              </a:lnSpc>
              <a:spcBef>
                <a:spcPts val="1200"/>
              </a:spcBef>
              <a:spcAft>
                <a:spcPts val="0"/>
              </a:spcAft>
              <a:buClr>
                <a:schemeClr val="accent2"/>
              </a:buClr>
              <a:buSzPct val="100000"/>
              <a:buFont typeface="Arial"/>
              <a:buNone/>
            </a:pPr>
            <a:r>
              <a:rPr lang="en-US" sz="1000" b="0" i="0" u="none" strike="noStrike" cap="none">
                <a:solidFill>
                  <a:schemeClr val="accent2"/>
                </a:solidFill>
                <a:latin typeface="Arial"/>
                <a:ea typeface="Arial"/>
                <a:cs typeface="Arial"/>
                <a:sym typeface="Arial"/>
              </a:rPr>
              <a:t>.</a:t>
            </a:r>
            <a:endParaRPr/>
          </a:p>
        </p:txBody>
      </p:sp>
      <p:sp>
        <p:nvSpPr>
          <p:cNvPr id="500" name="Google Shape;500;p12"/>
          <p:cNvSpPr txBox="1"/>
          <p:nvPr/>
        </p:nvSpPr>
        <p:spPr>
          <a:xfrm>
            <a:off x="9511645" y="5429839"/>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01" name="Google Shape;501;p12"/>
          <p:cNvSpPr txBox="1"/>
          <p:nvPr/>
        </p:nvSpPr>
        <p:spPr>
          <a:xfrm>
            <a:off x="7704667" y="-31326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02" name="Google Shape;502;p12"/>
          <p:cNvSpPr txBox="1"/>
          <p:nvPr/>
        </p:nvSpPr>
        <p:spPr>
          <a:xfrm>
            <a:off x="10838688" y="258470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03" name="Google Shape;503;p12"/>
          <p:cNvSpPr txBox="1"/>
          <p:nvPr/>
        </p:nvSpPr>
        <p:spPr>
          <a:xfrm>
            <a:off x="11033760" y="2621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04" name="Google Shape;504;p12"/>
          <p:cNvSpPr txBox="1"/>
          <p:nvPr/>
        </p:nvSpPr>
        <p:spPr>
          <a:xfrm>
            <a:off x="8927869" y="27847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05" name="Google Shape;505;p12"/>
          <p:cNvSpPr txBox="1"/>
          <p:nvPr/>
        </p:nvSpPr>
        <p:spPr>
          <a:xfrm>
            <a:off x="4231178" y="-22444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06" name="Google Shape;506;p12"/>
          <p:cNvSpPr txBox="1"/>
          <p:nvPr/>
        </p:nvSpPr>
        <p:spPr>
          <a:xfrm>
            <a:off x="538159" y="2520454"/>
            <a:ext cx="4357687" cy="401146"/>
          </a:xfrm>
          <a:prstGeom prst="rect">
            <a:avLst/>
          </a:prstGeom>
          <a:noFill/>
          <a:ln>
            <a:noFill/>
          </a:ln>
        </p:spPr>
        <p:txBody>
          <a:bodyPr spcFirstLastPara="1" wrap="square" lIns="0" tIns="0" rIns="0" bIns="0" anchor="ctr" anchorCtr="0">
            <a:normAutofit fontScale="85000" lnSpcReduction="20000"/>
          </a:bodyPr>
          <a:lstStyle/>
          <a:p>
            <a:pPr marL="0" marR="0" lvl="0" indent="0" algn="l" rtl="0">
              <a:lnSpc>
                <a:spcPct val="100000"/>
              </a:lnSpc>
              <a:spcBef>
                <a:spcPts val="0"/>
              </a:spcBef>
              <a:spcAft>
                <a:spcPts val="0"/>
              </a:spcAft>
              <a:buClr>
                <a:schemeClr val="accent2"/>
              </a:buClr>
              <a:buSzPct val="1000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174B7B"/>
              </a:buClr>
              <a:buSzPct val="100000"/>
              <a:buFont typeface="Arial"/>
              <a:buNone/>
            </a:pPr>
            <a:r>
              <a:rPr lang="en-US" sz="1300" b="1" i="0" u="none" strike="noStrike">
                <a:solidFill>
                  <a:srgbClr val="174B7B"/>
                </a:solidFill>
                <a:latin typeface="Arial"/>
                <a:ea typeface="Arial"/>
                <a:cs typeface="Arial"/>
                <a:sym typeface="Arial"/>
              </a:rPr>
              <a:t>Reduced need </a:t>
            </a:r>
            <a:r>
              <a:rPr lang="en-US" sz="1300" b="0" i="0" u="none" strike="noStrike">
                <a:solidFill>
                  <a:srgbClr val="174B7B"/>
                </a:solidFill>
                <a:latin typeface="Arial"/>
                <a:ea typeface="Arial"/>
                <a:cs typeface="Arial"/>
                <a:sym typeface="Arial"/>
              </a:rPr>
              <a:t>for power lines and poles.</a:t>
            </a:r>
            <a:endParaRPr/>
          </a:p>
        </p:txBody>
      </p:sp>
      <p:sp>
        <p:nvSpPr>
          <p:cNvPr id="507" name="Google Shape;507;p12"/>
          <p:cNvSpPr txBox="1"/>
          <p:nvPr/>
        </p:nvSpPr>
        <p:spPr>
          <a:xfrm>
            <a:off x="538154" y="2892683"/>
            <a:ext cx="4357688" cy="565535"/>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2"/>
              </a:buClr>
              <a:buSzPts val="18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174B7B"/>
              </a:buClr>
              <a:buSzPts val="1100"/>
              <a:buFont typeface="Arial"/>
              <a:buNone/>
            </a:pPr>
            <a:r>
              <a:rPr lang="en-US" sz="1100" b="1" i="0" u="none" strike="noStrike">
                <a:solidFill>
                  <a:srgbClr val="174B7B"/>
                </a:solidFill>
                <a:latin typeface="Arial"/>
                <a:ea typeface="Arial"/>
                <a:cs typeface="Arial"/>
                <a:sym typeface="Arial"/>
              </a:rPr>
              <a:t>Built in resiliency and protection </a:t>
            </a:r>
            <a:r>
              <a:rPr lang="en-US" sz="1100" b="0" i="0" u="none" strike="noStrike">
                <a:solidFill>
                  <a:srgbClr val="174B7B"/>
                </a:solidFill>
                <a:latin typeface="Arial"/>
                <a:ea typeface="Arial"/>
                <a:cs typeface="Arial"/>
                <a:sym typeface="Arial"/>
              </a:rPr>
              <a:t>as consumer and business power demands increase.</a:t>
            </a:r>
            <a:endParaRPr sz="1100" b="0" i="0" u="none" strike="noStrike">
              <a:solidFill>
                <a:srgbClr val="174B7B"/>
              </a:solidFill>
              <a:latin typeface="Arial"/>
              <a:ea typeface="Arial"/>
              <a:cs typeface="Arial"/>
              <a:sym typeface="Arial"/>
            </a:endParaRPr>
          </a:p>
        </p:txBody>
      </p:sp>
      <p:sp>
        <p:nvSpPr>
          <p:cNvPr id="508" name="Google Shape;508;p12"/>
          <p:cNvSpPr txBox="1"/>
          <p:nvPr/>
        </p:nvSpPr>
        <p:spPr>
          <a:xfrm>
            <a:off x="2556933" y="-321733"/>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509" name="Google Shape;509;p12"/>
          <p:cNvCxnSpPr/>
          <p:nvPr/>
        </p:nvCxnSpPr>
        <p:spPr>
          <a:xfrm>
            <a:off x="538162" y="2648581"/>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510" name="Google Shape;510;p12"/>
          <p:cNvSpPr txBox="1"/>
          <p:nvPr/>
        </p:nvSpPr>
        <p:spPr>
          <a:xfrm>
            <a:off x="1451728" y="316740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11" name="Google Shape;511;p12"/>
          <p:cNvSpPr txBox="1"/>
          <p:nvPr/>
        </p:nvSpPr>
        <p:spPr>
          <a:xfrm>
            <a:off x="179109" y="283746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512" name="Google Shape;512;p12"/>
          <p:cNvCxnSpPr/>
          <p:nvPr/>
        </p:nvCxnSpPr>
        <p:spPr>
          <a:xfrm>
            <a:off x="538157" y="3061378"/>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513" name="Google Shape;513;p12"/>
          <p:cNvSpPr txBox="1"/>
          <p:nvPr/>
        </p:nvSpPr>
        <p:spPr>
          <a:xfrm>
            <a:off x="7924800" y="5669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14" name="Google Shape;514;p12"/>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Your Partner for a Sustainable Future</a:t>
            </a:r>
            <a:endParaRPr/>
          </a:p>
        </p:txBody>
      </p:sp>
      <p:sp>
        <p:nvSpPr>
          <p:cNvPr id="515" name="Google Shape;515;p12"/>
          <p:cNvSpPr txBox="1"/>
          <p:nvPr/>
        </p:nvSpPr>
        <p:spPr>
          <a:xfrm>
            <a:off x="5903188" y="3209357"/>
            <a:ext cx="2788325" cy="292193"/>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3"/>
              </a:buClr>
              <a:buSzPts val="2100"/>
              <a:buFont typeface="Arial"/>
              <a:buNone/>
            </a:pPr>
            <a:r>
              <a:rPr lang="en-US" sz="2100" b="1" i="0" u="none" strike="noStrike" cap="none">
                <a:solidFill>
                  <a:schemeClr val="accent3"/>
                </a:solidFill>
                <a:latin typeface="Arial"/>
                <a:ea typeface="Arial"/>
                <a:cs typeface="Arial"/>
                <a:sym typeface="Arial"/>
              </a:rPr>
              <a:t>10 Years of Safety</a:t>
            </a:r>
            <a:endParaRPr/>
          </a:p>
        </p:txBody>
      </p:sp>
      <p:sp>
        <p:nvSpPr>
          <p:cNvPr id="516" name="Google Shape;516;p12"/>
          <p:cNvSpPr txBox="1"/>
          <p:nvPr/>
        </p:nvSpPr>
        <p:spPr>
          <a:xfrm>
            <a:off x="5902641" y="3835973"/>
            <a:ext cx="2699523" cy="621496"/>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lt1"/>
              </a:buClr>
              <a:buSzPts val="1000"/>
              <a:buFont typeface="Arial"/>
              <a:buNone/>
            </a:pPr>
            <a:r>
              <a:rPr lang="en-US" sz="1000" b="0" i="0" u="none" strike="noStrike" cap="none">
                <a:solidFill>
                  <a:schemeClr val="lt1"/>
                </a:solidFill>
                <a:latin typeface="Arial"/>
                <a:ea typeface="Arial"/>
                <a:cs typeface="Arial"/>
                <a:sym typeface="Arial"/>
              </a:rPr>
              <a:t>RWE has a track record of more than a decade in building, operating and maintaining safe energy storage facilities.</a:t>
            </a:r>
            <a:endParaRPr/>
          </a:p>
        </p:txBody>
      </p:sp>
      <p:sp>
        <p:nvSpPr>
          <p:cNvPr id="517" name="Google Shape;517;p12"/>
          <p:cNvSpPr txBox="1"/>
          <p:nvPr/>
        </p:nvSpPr>
        <p:spPr>
          <a:xfrm>
            <a:off x="3308808" y="-39592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18" name="Google Shape;518;p12"/>
          <p:cNvSpPr txBox="1"/>
          <p:nvPr/>
        </p:nvSpPr>
        <p:spPr>
          <a:xfrm>
            <a:off x="7266432" y="-865632"/>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19" name="Google Shape;519;p12"/>
          <p:cNvSpPr txBox="1"/>
          <p:nvPr/>
        </p:nvSpPr>
        <p:spPr>
          <a:xfrm>
            <a:off x="-1133856" y="29504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520" name="Google Shape;520;p12"/>
          <p:cNvCxnSpPr/>
          <p:nvPr/>
        </p:nvCxnSpPr>
        <p:spPr>
          <a:xfrm>
            <a:off x="538154" y="3640114"/>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521" name="Google Shape;521;p12"/>
          <p:cNvSpPr txBox="1"/>
          <p:nvPr/>
        </p:nvSpPr>
        <p:spPr>
          <a:xfrm>
            <a:off x="538150" y="3198587"/>
            <a:ext cx="4357688" cy="62608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accent2"/>
              </a:buClr>
              <a:buSzPts val="18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accent2"/>
              </a:buClr>
              <a:buSzPts val="18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174B7B"/>
              </a:buClr>
              <a:buSzPts val="1100"/>
              <a:buFont typeface="Arial"/>
              <a:buNone/>
            </a:pPr>
            <a:r>
              <a:rPr lang="en-US" sz="1100" b="1" i="0" u="none" strike="noStrike">
                <a:solidFill>
                  <a:srgbClr val="174B7B"/>
                </a:solidFill>
                <a:latin typeface="Arial"/>
                <a:ea typeface="Arial"/>
                <a:cs typeface="Arial"/>
                <a:sym typeface="Arial"/>
              </a:rPr>
              <a:t>No additional </a:t>
            </a:r>
            <a:r>
              <a:rPr lang="en-US" sz="1100" b="0" i="0" u="none" strike="noStrike">
                <a:solidFill>
                  <a:srgbClr val="174B7B"/>
                </a:solidFill>
                <a:latin typeface="Arial"/>
                <a:ea typeface="Arial"/>
                <a:cs typeface="Arial"/>
                <a:sym typeface="Arial"/>
              </a:rPr>
              <a:t>community traffic.</a:t>
            </a:r>
            <a:endParaRPr/>
          </a:p>
        </p:txBody>
      </p:sp>
      <p:cxnSp>
        <p:nvCxnSpPr>
          <p:cNvPr id="522" name="Google Shape;522;p12"/>
          <p:cNvCxnSpPr/>
          <p:nvPr/>
        </p:nvCxnSpPr>
        <p:spPr>
          <a:xfrm>
            <a:off x="538150" y="4084376"/>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523" name="Google Shape;523;p12"/>
          <p:cNvSpPr txBox="1"/>
          <p:nvPr/>
        </p:nvSpPr>
        <p:spPr>
          <a:xfrm>
            <a:off x="538150" y="4229617"/>
            <a:ext cx="4144686" cy="914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1100" b="1">
                <a:solidFill>
                  <a:schemeClr val="accent2"/>
                </a:solidFill>
                <a:latin typeface="Arial"/>
                <a:ea typeface="Arial"/>
                <a:cs typeface="Arial"/>
                <a:sym typeface="Arial"/>
              </a:rPr>
              <a:t>No emissions or pollutants</a:t>
            </a:r>
            <a:r>
              <a:rPr lang="en-US" sz="1100">
                <a:solidFill>
                  <a:schemeClr val="accent2"/>
                </a:solidFill>
                <a:latin typeface="Arial"/>
                <a:ea typeface="Arial"/>
                <a:cs typeface="Arial"/>
                <a:sym typeface="Arial"/>
              </a:rPr>
              <a:t>, benefiting public health.</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pic>
        <p:nvPicPr>
          <p:cNvPr id="528" name="Google Shape;528;p13"/>
          <p:cNvPicPr preferRelativeResize="0"/>
          <p:nvPr/>
        </p:nvPicPr>
        <p:blipFill rotWithShape="1">
          <a:blip r:embed="rId3">
            <a:alphaModFix/>
          </a:blip>
          <a:srcRect/>
          <a:stretch/>
        </p:blipFill>
        <p:spPr>
          <a:xfrm>
            <a:off x="5390182" y="-1693"/>
            <a:ext cx="3753818" cy="5148263"/>
          </a:xfrm>
          <a:prstGeom prst="rect">
            <a:avLst/>
          </a:prstGeom>
          <a:noFill/>
          <a:ln>
            <a:noFill/>
          </a:ln>
        </p:spPr>
      </p:pic>
      <p:pic>
        <p:nvPicPr>
          <p:cNvPr id="529" name="Google Shape;529;p13" descr="Ein Bild, das draußen, Himmel enthält.&#10;&#10;Automatisch generierte Beschreibung"/>
          <p:cNvPicPr preferRelativeResize="0"/>
          <p:nvPr/>
        </p:nvPicPr>
        <p:blipFill rotWithShape="1">
          <a:blip r:embed="rId4">
            <a:alphaModFix/>
          </a:blip>
          <a:srcRect b="69139"/>
          <a:stretch/>
        </p:blipFill>
        <p:spPr>
          <a:xfrm>
            <a:off x="5637539" y="3054979"/>
            <a:ext cx="3249360" cy="1701688"/>
          </a:xfrm>
          <a:prstGeom prst="roundRect">
            <a:avLst>
              <a:gd name="adj" fmla="val 7250"/>
            </a:avLst>
          </a:prstGeom>
          <a:solidFill>
            <a:schemeClr val="lt1"/>
          </a:solidFill>
          <a:ln>
            <a:noFill/>
          </a:ln>
        </p:spPr>
      </p:pic>
      <p:sp>
        <p:nvSpPr>
          <p:cNvPr id="530" name="Google Shape;530;p13"/>
          <p:cNvSpPr txBox="1">
            <a:spLocks noGrp="1"/>
          </p:cNvSpPr>
          <p:nvPr>
            <p:ph type="sldNum" idx="12"/>
          </p:nvPr>
        </p:nvSpPr>
        <p:spPr>
          <a:xfrm>
            <a:off x="8098164" y="5508817"/>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16</a:t>
            </a:fld>
            <a:endParaRPr/>
          </a:p>
        </p:txBody>
      </p:sp>
      <p:sp>
        <p:nvSpPr>
          <p:cNvPr id="531" name="Google Shape;531;p13"/>
          <p:cNvSpPr txBox="1"/>
          <p:nvPr/>
        </p:nvSpPr>
        <p:spPr>
          <a:xfrm>
            <a:off x="538162" y="405956"/>
            <a:ext cx="4684286" cy="8657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000"/>
              <a:buFont typeface="Arial"/>
              <a:buNone/>
            </a:pPr>
            <a:r>
              <a:rPr lang="en-US" sz="3000" b="1">
                <a:solidFill>
                  <a:schemeClr val="accent2"/>
                </a:solidFill>
                <a:latin typeface="Arial"/>
                <a:ea typeface="Arial"/>
                <a:cs typeface="Arial"/>
                <a:sym typeface="Arial"/>
              </a:rPr>
              <a:t>Why New York State Seeks BESS Systems</a:t>
            </a:r>
            <a:endParaRPr/>
          </a:p>
        </p:txBody>
      </p:sp>
      <p:sp>
        <p:nvSpPr>
          <p:cNvPr id="532" name="Google Shape;532;p13"/>
          <p:cNvSpPr txBox="1"/>
          <p:nvPr/>
        </p:nvSpPr>
        <p:spPr>
          <a:xfrm>
            <a:off x="538162" y="1491293"/>
            <a:ext cx="4429764" cy="659343"/>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1550"/>
              <a:buFont typeface="Arial"/>
              <a:buNone/>
            </a:pPr>
            <a:r>
              <a:rPr lang="en-US" sz="1550" b="1" i="0" u="none" strike="noStrike" cap="none">
                <a:solidFill>
                  <a:schemeClr val="accent5"/>
                </a:solidFill>
                <a:latin typeface="Arial"/>
                <a:ea typeface="Arial"/>
                <a:cs typeface="Arial"/>
                <a:sym typeface="Arial"/>
              </a:rPr>
              <a:t>Battery energy storage is just as — or even more — dependable than other forms of energy and is gaining widespread use.</a:t>
            </a:r>
            <a:endParaRPr/>
          </a:p>
        </p:txBody>
      </p:sp>
      <p:sp>
        <p:nvSpPr>
          <p:cNvPr id="533" name="Google Shape;533;p13"/>
          <p:cNvSpPr txBox="1"/>
          <p:nvPr/>
        </p:nvSpPr>
        <p:spPr>
          <a:xfrm>
            <a:off x="520143" y="2574131"/>
            <a:ext cx="4357688" cy="479837"/>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2"/>
              </a:buClr>
              <a:buSzPts val="1100"/>
              <a:buFont typeface="Arial"/>
              <a:buNone/>
            </a:pPr>
            <a:r>
              <a:rPr lang="en-US" sz="1100" b="0" i="0" u="none" strike="noStrike" cap="none">
                <a:solidFill>
                  <a:schemeClr val="accent2"/>
                </a:solidFill>
                <a:latin typeface="Arial"/>
                <a:ea typeface="Arial"/>
                <a:cs typeface="Arial"/>
                <a:sym typeface="Arial"/>
              </a:rPr>
              <a:t>Battery systems </a:t>
            </a:r>
            <a:r>
              <a:rPr lang="en-US" sz="1100" b="1" i="0" u="none" strike="noStrike" cap="none">
                <a:solidFill>
                  <a:schemeClr val="accent2"/>
                </a:solidFill>
                <a:latin typeface="Arial"/>
                <a:ea typeface="Arial"/>
                <a:cs typeface="Arial"/>
                <a:sym typeface="Arial"/>
              </a:rPr>
              <a:t>help stabilize </a:t>
            </a:r>
            <a:r>
              <a:rPr lang="en-US" sz="1100" b="0" i="0" u="none" strike="noStrike" cap="none">
                <a:solidFill>
                  <a:schemeClr val="accent2"/>
                </a:solidFill>
                <a:latin typeface="Arial"/>
                <a:ea typeface="Arial"/>
                <a:cs typeface="Arial"/>
                <a:sym typeface="Arial"/>
              </a:rPr>
              <a:t>New York State’s power supply and gradually decrease the burning of fossil fuels.</a:t>
            </a:r>
            <a:endParaRPr sz="1000" b="0" i="0" u="none" strike="noStrike" cap="none">
              <a:solidFill>
                <a:schemeClr val="accent2"/>
              </a:solidFill>
              <a:latin typeface="Arial"/>
              <a:ea typeface="Arial"/>
              <a:cs typeface="Arial"/>
              <a:sym typeface="Arial"/>
            </a:endParaRPr>
          </a:p>
        </p:txBody>
      </p:sp>
      <p:sp>
        <p:nvSpPr>
          <p:cNvPr id="534" name="Google Shape;534;p13"/>
          <p:cNvSpPr txBox="1"/>
          <p:nvPr/>
        </p:nvSpPr>
        <p:spPr>
          <a:xfrm>
            <a:off x="9511645" y="5429839"/>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35" name="Google Shape;535;p13"/>
          <p:cNvSpPr txBox="1"/>
          <p:nvPr/>
        </p:nvSpPr>
        <p:spPr>
          <a:xfrm>
            <a:off x="7704667" y="-31326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36" name="Google Shape;536;p13"/>
          <p:cNvSpPr txBox="1"/>
          <p:nvPr/>
        </p:nvSpPr>
        <p:spPr>
          <a:xfrm>
            <a:off x="10838688" y="258470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37" name="Google Shape;537;p13"/>
          <p:cNvSpPr txBox="1"/>
          <p:nvPr/>
        </p:nvSpPr>
        <p:spPr>
          <a:xfrm>
            <a:off x="11033760" y="2621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38" name="Google Shape;538;p13"/>
          <p:cNvSpPr txBox="1"/>
          <p:nvPr/>
        </p:nvSpPr>
        <p:spPr>
          <a:xfrm>
            <a:off x="8927869" y="27847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39" name="Google Shape;539;p13"/>
          <p:cNvSpPr txBox="1"/>
          <p:nvPr/>
        </p:nvSpPr>
        <p:spPr>
          <a:xfrm>
            <a:off x="4231178" y="-22444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40" name="Google Shape;540;p13"/>
          <p:cNvSpPr txBox="1"/>
          <p:nvPr/>
        </p:nvSpPr>
        <p:spPr>
          <a:xfrm>
            <a:off x="520143" y="3231419"/>
            <a:ext cx="4357687" cy="653249"/>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2"/>
              </a:buClr>
              <a:buSzPts val="1100"/>
              <a:buFont typeface="Arial"/>
              <a:buNone/>
            </a:pPr>
            <a:r>
              <a:rPr lang="en-US" sz="1100" b="0" i="0" u="none" strike="noStrike" cap="none">
                <a:solidFill>
                  <a:schemeClr val="accent2"/>
                </a:solidFill>
                <a:latin typeface="Arial"/>
                <a:ea typeface="Arial"/>
                <a:cs typeface="Arial"/>
                <a:sym typeface="Arial"/>
              </a:rPr>
              <a:t>The State’s focus on renewable energy includes the goal of having </a:t>
            </a:r>
            <a:r>
              <a:rPr lang="en-US" sz="1100" b="1" i="0" u="none" strike="noStrike" cap="none">
                <a:solidFill>
                  <a:schemeClr val="accent2"/>
                </a:solidFill>
                <a:latin typeface="Arial"/>
                <a:ea typeface="Arial"/>
                <a:cs typeface="Arial"/>
                <a:sym typeface="Arial"/>
              </a:rPr>
              <a:t>6 gigawatts </a:t>
            </a:r>
            <a:r>
              <a:rPr lang="en-US" sz="1100" b="0" i="0" u="none" strike="noStrike" cap="none">
                <a:solidFill>
                  <a:schemeClr val="accent2"/>
                </a:solidFill>
                <a:latin typeface="Arial"/>
                <a:ea typeface="Arial"/>
                <a:cs typeface="Arial"/>
                <a:sym typeface="Arial"/>
              </a:rPr>
              <a:t>of energy storage by 2030. </a:t>
            </a:r>
            <a:endParaRPr/>
          </a:p>
        </p:txBody>
      </p:sp>
      <p:sp>
        <p:nvSpPr>
          <p:cNvPr id="541" name="Google Shape;541;p13"/>
          <p:cNvSpPr txBox="1"/>
          <p:nvPr/>
        </p:nvSpPr>
        <p:spPr>
          <a:xfrm>
            <a:off x="556182" y="3505606"/>
            <a:ext cx="4357688" cy="384736"/>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5"/>
              </a:buClr>
              <a:buSzPts val="1000"/>
              <a:buFont typeface="Arial"/>
              <a:buNone/>
            </a:pPr>
            <a:endParaRPr sz="1000" b="0" i="0" u="none" strike="noStrike" cap="none">
              <a:solidFill>
                <a:schemeClr val="accent2"/>
              </a:solidFill>
              <a:latin typeface="Arial"/>
              <a:ea typeface="Arial"/>
              <a:cs typeface="Arial"/>
              <a:sym typeface="Arial"/>
            </a:endParaRPr>
          </a:p>
        </p:txBody>
      </p:sp>
      <p:sp>
        <p:nvSpPr>
          <p:cNvPr id="542" name="Google Shape;542;p13"/>
          <p:cNvSpPr txBox="1"/>
          <p:nvPr/>
        </p:nvSpPr>
        <p:spPr>
          <a:xfrm>
            <a:off x="2556933" y="-321733"/>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543" name="Google Shape;543;p13"/>
          <p:cNvCxnSpPr/>
          <p:nvPr/>
        </p:nvCxnSpPr>
        <p:spPr>
          <a:xfrm>
            <a:off x="520143" y="3203184"/>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544" name="Google Shape;544;p13"/>
          <p:cNvSpPr txBox="1"/>
          <p:nvPr/>
        </p:nvSpPr>
        <p:spPr>
          <a:xfrm>
            <a:off x="1451728" y="316740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45" name="Google Shape;545;p13"/>
          <p:cNvSpPr txBox="1"/>
          <p:nvPr/>
        </p:nvSpPr>
        <p:spPr>
          <a:xfrm>
            <a:off x="179109" y="283746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46" name="Google Shape;546;p13"/>
          <p:cNvSpPr txBox="1"/>
          <p:nvPr/>
        </p:nvSpPr>
        <p:spPr>
          <a:xfrm>
            <a:off x="7924800" y="5669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47" name="Google Shape;547;p13"/>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Your Partner for a Sustainable Future</a:t>
            </a:r>
            <a:endParaRPr/>
          </a:p>
        </p:txBody>
      </p:sp>
      <p:sp>
        <p:nvSpPr>
          <p:cNvPr id="548" name="Google Shape;548;p13"/>
          <p:cNvSpPr txBox="1"/>
          <p:nvPr/>
        </p:nvSpPr>
        <p:spPr>
          <a:xfrm>
            <a:off x="5903188" y="3209357"/>
            <a:ext cx="2788325" cy="292193"/>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3"/>
              </a:buClr>
              <a:buSzPts val="2100"/>
              <a:buFont typeface="Arial"/>
              <a:buNone/>
            </a:pPr>
            <a:r>
              <a:rPr lang="en-US" sz="2100" b="1" i="0" u="none" strike="noStrike" cap="none">
                <a:solidFill>
                  <a:schemeClr val="accent3"/>
                </a:solidFill>
                <a:latin typeface="Arial"/>
                <a:ea typeface="Arial"/>
                <a:cs typeface="Arial"/>
                <a:sym typeface="Arial"/>
              </a:rPr>
              <a:t>Reliability Is Critical</a:t>
            </a:r>
            <a:endParaRPr/>
          </a:p>
        </p:txBody>
      </p:sp>
      <p:sp>
        <p:nvSpPr>
          <p:cNvPr id="549" name="Google Shape;549;p13"/>
          <p:cNvSpPr txBox="1"/>
          <p:nvPr/>
        </p:nvSpPr>
        <p:spPr>
          <a:xfrm>
            <a:off x="5902642" y="3678875"/>
            <a:ext cx="2788324" cy="787429"/>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lt1"/>
              </a:buClr>
              <a:buSzPts val="1000"/>
              <a:buFont typeface="Arial"/>
              <a:buNone/>
            </a:pPr>
            <a:r>
              <a:rPr lang="en-US" sz="1000" b="0" i="0" u="none" strike="noStrike" cap="none">
                <a:solidFill>
                  <a:schemeClr val="lt1"/>
                </a:solidFill>
                <a:latin typeface="Arial"/>
                <a:ea typeface="Arial"/>
                <a:cs typeface="Arial"/>
                <a:sym typeface="Arial"/>
              </a:rPr>
              <a:t>With  solar and battery energy storage systems spread out geographically over a large, interconnected grid, local weather patterns have less impact on the overall grid.</a:t>
            </a:r>
            <a:endParaRPr/>
          </a:p>
        </p:txBody>
      </p:sp>
      <p:sp>
        <p:nvSpPr>
          <p:cNvPr id="550" name="Google Shape;550;p13"/>
          <p:cNvSpPr txBox="1"/>
          <p:nvPr/>
        </p:nvSpPr>
        <p:spPr>
          <a:xfrm>
            <a:off x="3308808" y="-39592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51" name="Google Shape;551;p13"/>
          <p:cNvSpPr txBox="1"/>
          <p:nvPr/>
        </p:nvSpPr>
        <p:spPr>
          <a:xfrm>
            <a:off x="-546755" y="165911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552" name="Google Shape;552;p13"/>
          <p:cNvCxnSpPr/>
          <p:nvPr/>
        </p:nvCxnSpPr>
        <p:spPr>
          <a:xfrm>
            <a:off x="520142" y="3916142"/>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553" name="Google Shape;553;p13"/>
          <p:cNvSpPr txBox="1"/>
          <p:nvPr/>
        </p:nvSpPr>
        <p:spPr>
          <a:xfrm>
            <a:off x="538163" y="3921816"/>
            <a:ext cx="4357687" cy="653249"/>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2"/>
              </a:buClr>
              <a:buSzPts val="1100"/>
              <a:buFont typeface="Arial"/>
              <a:buNone/>
            </a:pPr>
            <a:r>
              <a:rPr lang="en-US" sz="1100" b="0" i="0" u="none" strike="noStrike" cap="none">
                <a:solidFill>
                  <a:schemeClr val="accent2"/>
                </a:solidFill>
                <a:latin typeface="Arial"/>
                <a:ea typeface="Arial"/>
                <a:cs typeface="Arial"/>
                <a:sym typeface="Arial"/>
              </a:rPr>
              <a:t>Town Line’s BESS component will </a:t>
            </a:r>
            <a:r>
              <a:rPr lang="en-US" sz="1100" b="1" i="0" u="none" strike="noStrike" cap="none">
                <a:solidFill>
                  <a:schemeClr val="accent2"/>
                </a:solidFill>
                <a:latin typeface="Arial"/>
                <a:ea typeface="Arial"/>
                <a:cs typeface="Arial"/>
                <a:sym typeface="Arial"/>
              </a:rPr>
              <a:t>help meet increasing energy demand</a:t>
            </a:r>
            <a:r>
              <a:rPr lang="en-US" sz="1100" b="0" i="0" u="none" strike="noStrike" cap="none">
                <a:solidFill>
                  <a:schemeClr val="accent2"/>
                </a:solidFill>
                <a:latin typeface="Arial"/>
                <a:ea typeface="Arial"/>
                <a:cs typeface="Arial"/>
                <a:sym typeface="Arial"/>
              </a:rPr>
              <a:t> in New York State.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14"/>
          <p:cNvPicPr preferRelativeResize="0"/>
          <p:nvPr/>
        </p:nvPicPr>
        <p:blipFill rotWithShape="1">
          <a:blip r:embed="rId3">
            <a:alphaModFix/>
          </a:blip>
          <a:srcRect l="43934" t="24470" r="19462"/>
          <a:stretch/>
        </p:blipFill>
        <p:spPr>
          <a:xfrm>
            <a:off x="5399519" y="1"/>
            <a:ext cx="3742893" cy="5148262"/>
          </a:xfrm>
          <a:prstGeom prst="rect">
            <a:avLst/>
          </a:prstGeom>
          <a:noFill/>
          <a:ln>
            <a:noFill/>
          </a:ln>
        </p:spPr>
      </p:pic>
      <p:pic>
        <p:nvPicPr>
          <p:cNvPr id="559" name="Google Shape;559;p14" descr="Ein Bild, das draußen, Himmel enthält.&#10;&#10;Automatisch generierte Beschreibung"/>
          <p:cNvPicPr preferRelativeResize="0"/>
          <p:nvPr/>
        </p:nvPicPr>
        <p:blipFill rotWithShape="1">
          <a:blip r:embed="rId4">
            <a:alphaModFix/>
          </a:blip>
          <a:srcRect b="69139"/>
          <a:stretch/>
        </p:blipFill>
        <p:spPr>
          <a:xfrm>
            <a:off x="5650239" y="2985129"/>
            <a:ext cx="3249360" cy="1701688"/>
          </a:xfrm>
          <a:prstGeom prst="roundRect">
            <a:avLst>
              <a:gd name="adj" fmla="val 7250"/>
            </a:avLst>
          </a:prstGeom>
          <a:solidFill>
            <a:schemeClr val="lt1"/>
          </a:solidFill>
          <a:ln>
            <a:noFill/>
          </a:ln>
        </p:spPr>
      </p:pic>
      <p:sp>
        <p:nvSpPr>
          <p:cNvPr id="560" name="Google Shape;560;p14"/>
          <p:cNvSpPr txBox="1">
            <a:spLocks noGrp="1"/>
          </p:cNvSpPr>
          <p:nvPr>
            <p:ph type="sldNum" idx="12"/>
          </p:nvPr>
        </p:nvSpPr>
        <p:spPr>
          <a:xfrm>
            <a:off x="8098164" y="5508817"/>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17</a:t>
            </a:fld>
            <a:endParaRPr/>
          </a:p>
        </p:txBody>
      </p:sp>
      <p:sp>
        <p:nvSpPr>
          <p:cNvPr id="561" name="Google Shape;561;p14"/>
          <p:cNvSpPr txBox="1"/>
          <p:nvPr/>
        </p:nvSpPr>
        <p:spPr>
          <a:xfrm>
            <a:off x="538164" y="358775"/>
            <a:ext cx="4246488" cy="5111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000"/>
              <a:buFont typeface="Arial"/>
              <a:buNone/>
            </a:pPr>
            <a:r>
              <a:rPr lang="en-US" sz="3000" b="1">
                <a:solidFill>
                  <a:schemeClr val="accent2"/>
                </a:solidFill>
                <a:latin typeface="Arial"/>
                <a:ea typeface="Arial"/>
                <a:cs typeface="Arial"/>
                <a:sym typeface="Arial"/>
              </a:rPr>
              <a:t>Safety and Health</a:t>
            </a:r>
            <a:endParaRPr/>
          </a:p>
        </p:txBody>
      </p:sp>
      <p:sp>
        <p:nvSpPr>
          <p:cNvPr id="562" name="Google Shape;562;p14"/>
          <p:cNvSpPr txBox="1"/>
          <p:nvPr/>
        </p:nvSpPr>
        <p:spPr>
          <a:xfrm>
            <a:off x="538161" y="1022160"/>
            <a:ext cx="4357688" cy="659343"/>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1550"/>
              <a:buFont typeface="Arial"/>
              <a:buNone/>
            </a:pPr>
            <a:r>
              <a:rPr lang="en-US" sz="1550" b="1" i="0" u="none" strike="noStrike" cap="none">
                <a:solidFill>
                  <a:schemeClr val="accent5"/>
                </a:solidFill>
                <a:latin typeface="Arial"/>
                <a:ea typeface="Arial"/>
                <a:cs typeface="Arial"/>
                <a:sym typeface="Arial"/>
              </a:rPr>
              <a:t>RWE is a global safety leader at its battery and solar sites with a proud, strong safety record built upon industry-recognized best practices. It places the utmost priority on the health and safety of communities, landowners and workers. RWE also simultaneously prioritizes protection of the environment and natural resources</a:t>
            </a:r>
            <a:r>
              <a:rPr lang="en-US" sz="1800" b="0" i="0" u="none" strike="noStrike" cap="none">
                <a:solidFill>
                  <a:srgbClr val="000000"/>
                </a:solidFill>
                <a:latin typeface="Arial"/>
                <a:ea typeface="Arial"/>
                <a:cs typeface="Arial"/>
                <a:sym typeface="Arial"/>
              </a:rPr>
              <a:t>.</a:t>
            </a:r>
            <a:endParaRPr sz="1550" b="1" i="0" u="none" strike="noStrike" cap="none">
              <a:solidFill>
                <a:schemeClr val="accent5"/>
              </a:solidFill>
              <a:latin typeface="Arial"/>
              <a:ea typeface="Arial"/>
              <a:cs typeface="Arial"/>
              <a:sym typeface="Arial"/>
            </a:endParaRPr>
          </a:p>
        </p:txBody>
      </p:sp>
      <p:sp>
        <p:nvSpPr>
          <p:cNvPr id="563" name="Google Shape;563;p14"/>
          <p:cNvSpPr txBox="1"/>
          <p:nvPr/>
        </p:nvSpPr>
        <p:spPr>
          <a:xfrm>
            <a:off x="538162" y="2275316"/>
            <a:ext cx="4357687" cy="1560083"/>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5"/>
              </a:buClr>
              <a:buSzPts val="1000"/>
              <a:buFont typeface="Arial"/>
              <a:buNone/>
            </a:pPr>
            <a:endParaRPr sz="1000" b="0" i="0" u="none" strike="noStrike" cap="none">
              <a:solidFill>
                <a:schemeClr val="accent2"/>
              </a:solidFill>
              <a:latin typeface="Arial"/>
              <a:ea typeface="Arial"/>
              <a:cs typeface="Arial"/>
              <a:sym typeface="Arial"/>
            </a:endParaRPr>
          </a:p>
        </p:txBody>
      </p:sp>
      <p:sp>
        <p:nvSpPr>
          <p:cNvPr id="564" name="Google Shape;564;p14"/>
          <p:cNvSpPr txBox="1"/>
          <p:nvPr/>
        </p:nvSpPr>
        <p:spPr>
          <a:xfrm>
            <a:off x="9511645" y="5429839"/>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65" name="Google Shape;565;p14"/>
          <p:cNvSpPr txBox="1"/>
          <p:nvPr/>
        </p:nvSpPr>
        <p:spPr>
          <a:xfrm>
            <a:off x="7704667" y="-31326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66" name="Google Shape;566;p14"/>
          <p:cNvSpPr txBox="1"/>
          <p:nvPr/>
        </p:nvSpPr>
        <p:spPr>
          <a:xfrm>
            <a:off x="10838688" y="258470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67" name="Google Shape;567;p14"/>
          <p:cNvSpPr txBox="1"/>
          <p:nvPr/>
        </p:nvSpPr>
        <p:spPr>
          <a:xfrm>
            <a:off x="11033760" y="2621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68" name="Google Shape;568;p14"/>
          <p:cNvSpPr txBox="1"/>
          <p:nvPr/>
        </p:nvSpPr>
        <p:spPr>
          <a:xfrm>
            <a:off x="8927869" y="27847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69" name="Google Shape;569;p14"/>
          <p:cNvSpPr txBox="1"/>
          <p:nvPr/>
        </p:nvSpPr>
        <p:spPr>
          <a:xfrm>
            <a:off x="4231178" y="-22444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70" name="Google Shape;570;p14"/>
          <p:cNvSpPr txBox="1"/>
          <p:nvPr/>
        </p:nvSpPr>
        <p:spPr>
          <a:xfrm>
            <a:off x="538163" y="3150085"/>
            <a:ext cx="4357687" cy="653249"/>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5"/>
              </a:buClr>
              <a:buSzPts val="1000"/>
              <a:buFont typeface="Arial"/>
              <a:buNone/>
            </a:pPr>
            <a:endParaRPr sz="1000" b="0" i="0" u="none" strike="noStrike" cap="none" baseline="30000">
              <a:solidFill>
                <a:schemeClr val="accent2"/>
              </a:solidFill>
              <a:latin typeface="Arial"/>
              <a:ea typeface="Arial"/>
              <a:cs typeface="Arial"/>
              <a:sym typeface="Arial"/>
            </a:endParaRPr>
          </a:p>
        </p:txBody>
      </p:sp>
      <p:sp>
        <p:nvSpPr>
          <p:cNvPr id="571" name="Google Shape;571;p14"/>
          <p:cNvSpPr txBox="1"/>
          <p:nvPr/>
        </p:nvSpPr>
        <p:spPr>
          <a:xfrm>
            <a:off x="538163" y="4123046"/>
            <a:ext cx="4357688" cy="565535"/>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5"/>
              </a:buClr>
              <a:buSzPts val="1000"/>
              <a:buFont typeface="Arial"/>
              <a:buNone/>
            </a:pPr>
            <a:endParaRPr sz="1000" b="0" i="0" u="none" strike="noStrike" cap="none">
              <a:solidFill>
                <a:schemeClr val="accent2"/>
              </a:solidFill>
              <a:latin typeface="Arial"/>
              <a:ea typeface="Arial"/>
              <a:cs typeface="Arial"/>
              <a:sym typeface="Arial"/>
            </a:endParaRPr>
          </a:p>
        </p:txBody>
      </p:sp>
      <p:sp>
        <p:nvSpPr>
          <p:cNvPr id="572" name="Google Shape;572;p14"/>
          <p:cNvSpPr txBox="1"/>
          <p:nvPr/>
        </p:nvSpPr>
        <p:spPr>
          <a:xfrm>
            <a:off x="2556933" y="-321733"/>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73" name="Google Shape;573;p14"/>
          <p:cNvSpPr txBox="1"/>
          <p:nvPr/>
        </p:nvSpPr>
        <p:spPr>
          <a:xfrm>
            <a:off x="1451728" y="316740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74" name="Google Shape;574;p14"/>
          <p:cNvSpPr txBox="1"/>
          <p:nvPr/>
        </p:nvSpPr>
        <p:spPr>
          <a:xfrm>
            <a:off x="179109" y="283746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75" name="Google Shape;575;p14"/>
          <p:cNvSpPr txBox="1"/>
          <p:nvPr/>
        </p:nvSpPr>
        <p:spPr>
          <a:xfrm>
            <a:off x="7924800" y="5669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76" name="Google Shape;576;p14"/>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Your Partner for a Sustainable Future</a:t>
            </a:r>
            <a:endParaRPr/>
          </a:p>
        </p:txBody>
      </p:sp>
      <p:sp>
        <p:nvSpPr>
          <p:cNvPr id="577" name="Google Shape;577;p14"/>
          <p:cNvSpPr txBox="1"/>
          <p:nvPr/>
        </p:nvSpPr>
        <p:spPr>
          <a:xfrm>
            <a:off x="5903188" y="3137910"/>
            <a:ext cx="2788325" cy="621496"/>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3"/>
              </a:buClr>
              <a:buSzPts val="2100"/>
              <a:buFont typeface="Arial"/>
              <a:buNone/>
            </a:pPr>
            <a:r>
              <a:rPr lang="en-US" sz="2100" b="1" i="0" u="none" strike="noStrike" cap="none">
                <a:solidFill>
                  <a:schemeClr val="accent3"/>
                </a:solidFill>
                <a:latin typeface="Arial"/>
                <a:ea typeface="Arial"/>
                <a:cs typeface="Arial"/>
                <a:sym typeface="Arial"/>
              </a:rPr>
              <a:t>Together for a Reliable Grid</a:t>
            </a:r>
            <a:endParaRPr/>
          </a:p>
        </p:txBody>
      </p:sp>
      <p:sp>
        <p:nvSpPr>
          <p:cNvPr id="578" name="Google Shape;578;p14"/>
          <p:cNvSpPr txBox="1"/>
          <p:nvPr/>
        </p:nvSpPr>
        <p:spPr>
          <a:xfrm>
            <a:off x="5902642" y="3875409"/>
            <a:ext cx="2788324" cy="696590"/>
          </a:xfrm>
          <a:prstGeom prst="rect">
            <a:avLst/>
          </a:prstGeom>
          <a:noFill/>
          <a:ln>
            <a:noFill/>
          </a:ln>
        </p:spPr>
        <p:txBody>
          <a:bodyPr spcFirstLastPara="1" wrap="square" lIns="0" tIns="0" rIns="0" bIns="0" anchor="ctr" anchorCtr="0">
            <a:normAutofit fontScale="77500" lnSpcReduction="20000"/>
          </a:bodyPr>
          <a:lstStyle/>
          <a:p>
            <a:pPr marL="0" marR="0" lvl="1" indent="0" algn="l" rtl="0">
              <a:lnSpc>
                <a:spcPct val="127000"/>
              </a:lnSpc>
              <a:spcBef>
                <a:spcPts val="0"/>
              </a:spcBef>
              <a:spcAft>
                <a:spcPts val="0"/>
              </a:spcAft>
              <a:buClr>
                <a:schemeClr val="lt1"/>
              </a:buClr>
              <a:buSzPct val="100000"/>
              <a:buFont typeface="Arial"/>
              <a:buNone/>
            </a:pPr>
            <a:r>
              <a:rPr lang="en-US" sz="1000" b="0" i="0" u="none" strike="noStrike" cap="none">
                <a:solidFill>
                  <a:schemeClr val="lt1"/>
                </a:solidFill>
                <a:latin typeface="Arial"/>
                <a:ea typeface="Arial"/>
                <a:cs typeface="Arial"/>
                <a:sym typeface="Arial"/>
              </a:rPr>
              <a:t>Renewable energy is a crucial part of our economy, national energy security, sustainability and health. By reducing harmful pollutants, increasing energy reliability and creating jobs, renewable energy brings benefits to everyone in the United States.</a:t>
            </a:r>
            <a:endParaRPr/>
          </a:p>
        </p:txBody>
      </p:sp>
      <p:sp>
        <p:nvSpPr>
          <p:cNvPr id="579" name="Google Shape;579;p14"/>
          <p:cNvSpPr txBox="1"/>
          <p:nvPr/>
        </p:nvSpPr>
        <p:spPr>
          <a:xfrm>
            <a:off x="3308808" y="-39592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80" name="Google Shape;580;p14"/>
          <p:cNvSpPr txBox="1"/>
          <p:nvPr/>
        </p:nvSpPr>
        <p:spPr>
          <a:xfrm>
            <a:off x="7266432" y="-865632"/>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81" name="Google Shape;581;p14"/>
          <p:cNvSpPr txBox="1"/>
          <p:nvPr/>
        </p:nvSpPr>
        <p:spPr>
          <a:xfrm>
            <a:off x="-1133856" y="29504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pic>
        <p:nvPicPr>
          <p:cNvPr id="586" name="Google Shape;586;p15"/>
          <p:cNvPicPr preferRelativeResize="0"/>
          <p:nvPr/>
        </p:nvPicPr>
        <p:blipFill rotWithShape="1">
          <a:blip r:embed="rId3">
            <a:alphaModFix/>
          </a:blip>
          <a:srcRect l="43934" t="24470" r="19462"/>
          <a:stretch/>
        </p:blipFill>
        <p:spPr>
          <a:xfrm>
            <a:off x="5399519" y="1"/>
            <a:ext cx="3742893" cy="5148262"/>
          </a:xfrm>
          <a:prstGeom prst="rect">
            <a:avLst/>
          </a:prstGeom>
          <a:noFill/>
          <a:ln>
            <a:noFill/>
          </a:ln>
        </p:spPr>
      </p:pic>
      <p:sp>
        <p:nvSpPr>
          <p:cNvPr id="587" name="Google Shape;587;p15"/>
          <p:cNvSpPr txBox="1">
            <a:spLocks noGrp="1"/>
          </p:cNvSpPr>
          <p:nvPr>
            <p:ph type="sldNum" idx="12"/>
          </p:nvPr>
        </p:nvSpPr>
        <p:spPr>
          <a:xfrm>
            <a:off x="8098164" y="5508817"/>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18</a:t>
            </a:fld>
            <a:endParaRPr/>
          </a:p>
        </p:txBody>
      </p:sp>
      <p:sp>
        <p:nvSpPr>
          <p:cNvPr id="588" name="Google Shape;588;p15"/>
          <p:cNvSpPr txBox="1"/>
          <p:nvPr/>
        </p:nvSpPr>
        <p:spPr>
          <a:xfrm>
            <a:off x="538164" y="358775"/>
            <a:ext cx="4246488" cy="5111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000"/>
              <a:buFont typeface="Arial"/>
              <a:buNone/>
            </a:pPr>
            <a:r>
              <a:rPr lang="en-US" sz="3000" b="1">
                <a:solidFill>
                  <a:schemeClr val="accent2"/>
                </a:solidFill>
                <a:latin typeface="Arial"/>
                <a:ea typeface="Arial"/>
                <a:cs typeface="Arial"/>
                <a:sym typeface="Arial"/>
              </a:rPr>
              <a:t>Safety and Health</a:t>
            </a:r>
            <a:endParaRPr/>
          </a:p>
        </p:txBody>
      </p:sp>
      <p:sp>
        <p:nvSpPr>
          <p:cNvPr id="589" name="Google Shape;589;p15"/>
          <p:cNvSpPr txBox="1"/>
          <p:nvPr/>
        </p:nvSpPr>
        <p:spPr>
          <a:xfrm>
            <a:off x="538162" y="923925"/>
            <a:ext cx="4357688" cy="659343"/>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1550"/>
              <a:buFont typeface="Arial"/>
              <a:buNone/>
            </a:pPr>
            <a:r>
              <a:rPr lang="en-US" sz="1550" b="1" i="0" u="none" strike="noStrike" cap="none">
                <a:solidFill>
                  <a:schemeClr val="accent5"/>
                </a:solidFill>
                <a:latin typeface="Arial"/>
                <a:ea typeface="Arial"/>
                <a:cs typeface="Arial"/>
                <a:sym typeface="Arial"/>
              </a:rPr>
              <a:t>Safety Points</a:t>
            </a:r>
            <a:endParaRPr sz="1550" b="1" i="0" u="none" strike="noStrike" cap="none">
              <a:solidFill>
                <a:schemeClr val="accent5"/>
              </a:solidFill>
              <a:latin typeface="Arial"/>
              <a:ea typeface="Arial"/>
              <a:cs typeface="Arial"/>
              <a:sym typeface="Arial"/>
            </a:endParaRPr>
          </a:p>
        </p:txBody>
      </p:sp>
      <p:sp>
        <p:nvSpPr>
          <p:cNvPr id="590" name="Google Shape;590;p15"/>
          <p:cNvSpPr txBox="1"/>
          <p:nvPr/>
        </p:nvSpPr>
        <p:spPr>
          <a:xfrm>
            <a:off x="538162" y="1056888"/>
            <a:ext cx="4357687" cy="1560083"/>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chemeClr val="accent2"/>
              </a:buClr>
              <a:buSzPts val="18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174B7B"/>
              </a:buClr>
              <a:buSzPts val="1000"/>
              <a:buFont typeface="Arial"/>
              <a:buNone/>
            </a:pPr>
            <a:r>
              <a:rPr lang="en-US" sz="1000" b="1" i="0" u="none" strike="noStrike">
                <a:solidFill>
                  <a:srgbClr val="174B7B"/>
                </a:solidFill>
                <a:latin typeface="Arial"/>
                <a:ea typeface="Arial"/>
                <a:cs typeface="Arial"/>
                <a:sym typeface="Arial"/>
              </a:rPr>
              <a:t>Safety is RWE’s No. 1 priority</a:t>
            </a:r>
            <a:r>
              <a:rPr lang="en-US" sz="1000" b="0" i="0" u="none" strike="noStrike">
                <a:solidFill>
                  <a:srgbClr val="174B7B"/>
                </a:solidFill>
                <a:latin typeface="Arial"/>
                <a:ea typeface="Arial"/>
                <a:cs typeface="Arial"/>
                <a:sym typeface="Arial"/>
              </a:rPr>
              <a:t>, with best practices to protect well-being, the community, environment and natural resources.</a:t>
            </a:r>
            <a:endParaRPr/>
          </a:p>
          <a:p>
            <a:pPr marL="0" marR="0" lvl="1" indent="0" algn="l" rtl="0">
              <a:lnSpc>
                <a:spcPct val="127000"/>
              </a:lnSpc>
              <a:spcBef>
                <a:spcPts val="1200"/>
              </a:spcBef>
              <a:spcAft>
                <a:spcPts val="0"/>
              </a:spcAft>
              <a:buClr>
                <a:schemeClr val="accent5"/>
              </a:buClr>
              <a:buSzPts val="1000"/>
              <a:buFont typeface="Arial"/>
              <a:buNone/>
            </a:pPr>
            <a:endParaRPr sz="1000" b="0" i="0" u="none" strike="noStrike" cap="none">
              <a:solidFill>
                <a:schemeClr val="accent2"/>
              </a:solidFill>
              <a:latin typeface="Arial"/>
              <a:ea typeface="Arial"/>
              <a:cs typeface="Arial"/>
              <a:sym typeface="Arial"/>
            </a:endParaRPr>
          </a:p>
        </p:txBody>
      </p:sp>
      <p:sp>
        <p:nvSpPr>
          <p:cNvPr id="591" name="Google Shape;591;p15"/>
          <p:cNvSpPr txBox="1"/>
          <p:nvPr/>
        </p:nvSpPr>
        <p:spPr>
          <a:xfrm>
            <a:off x="9511645" y="5429839"/>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92" name="Google Shape;592;p15"/>
          <p:cNvSpPr txBox="1"/>
          <p:nvPr/>
        </p:nvSpPr>
        <p:spPr>
          <a:xfrm>
            <a:off x="7704667" y="-31326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93" name="Google Shape;593;p15"/>
          <p:cNvSpPr txBox="1"/>
          <p:nvPr/>
        </p:nvSpPr>
        <p:spPr>
          <a:xfrm>
            <a:off x="10838688" y="258470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94" name="Google Shape;594;p15"/>
          <p:cNvSpPr txBox="1"/>
          <p:nvPr/>
        </p:nvSpPr>
        <p:spPr>
          <a:xfrm>
            <a:off x="11033760" y="2621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95" name="Google Shape;595;p15"/>
          <p:cNvSpPr txBox="1"/>
          <p:nvPr/>
        </p:nvSpPr>
        <p:spPr>
          <a:xfrm>
            <a:off x="8927869" y="27847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96" name="Google Shape;596;p15"/>
          <p:cNvSpPr txBox="1"/>
          <p:nvPr/>
        </p:nvSpPr>
        <p:spPr>
          <a:xfrm>
            <a:off x="4231178" y="-22444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597" name="Google Shape;597;p15"/>
          <p:cNvSpPr txBox="1"/>
          <p:nvPr/>
        </p:nvSpPr>
        <p:spPr>
          <a:xfrm>
            <a:off x="538162" y="2113585"/>
            <a:ext cx="4357687" cy="653249"/>
          </a:xfrm>
          <a:prstGeom prst="rect">
            <a:avLst/>
          </a:prstGeom>
          <a:noFill/>
          <a:ln>
            <a:noFill/>
          </a:ln>
        </p:spPr>
        <p:txBody>
          <a:bodyPr spcFirstLastPara="1" wrap="square" lIns="0" tIns="0" rIns="0" bIns="0" anchor="ctr" anchorCtr="0">
            <a:normAutofit fontScale="55000" lnSpcReduction="20000"/>
          </a:bodyPr>
          <a:lstStyle/>
          <a:p>
            <a:pPr marL="0" marR="0" lvl="0" indent="0" algn="l" rtl="0">
              <a:lnSpc>
                <a:spcPct val="100000"/>
              </a:lnSpc>
              <a:spcBef>
                <a:spcPts val="0"/>
              </a:spcBef>
              <a:spcAft>
                <a:spcPts val="0"/>
              </a:spcAft>
              <a:buClr>
                <a:schemeClr val="accent2"/>
              </a:buClr>
              <a:buSzPct val="1000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174B7B"/>
              </a:buClr>
              <a:buSzPct val="100000"/>
              <a:buFont typeface="Arial"/>
              <a:buNone/>
            </a:pPr>
            <a:r>
              <a:rPr lang="en-US" sz="1800" b="0" i="0" u="none" strike="noStrike">
                <a:solidFill>
                  <a:srgbClr val="174B7B"/>
                </a:solidFill>
                <a:latin typeface="Arial"/>
                <a:ea typeface="Arial"/>
                <a:cs typeface="Arial"/>
                <a:sym typeface="Arial"/>
              </a:rPr>
              <a:t>Battery storage and </a:t>
            </a:r>
            <a:r>
              <a:rPr lang="en-US" sz="1800" b="1" i="0" u="none" strike="noStrike">
                <a:solidFill>
                  <a:srgbClr val="174B7B"/>
                </a:solidFill>
                <a:latin typeface="Arial"/>
                <a:ea typeface="Arial"/>
                <a:cs typeface="Arial"/>
                <a:sym typeface="Arial"/>
              </a:rPr>
              <a:t>solar facilities are safe and comply with all local and state regulations</a:t>
            </a:r>
            <a:r>
              <a:rPr lang="en-US" sz="1800" b="0" i="0" u="none" strike="noStrike">
                <a:solidFill>
                  <a:srgbClr val="174B7B"/>
                </a:solidFill>
                <a:latin typeface="Arial"/>
                <a:ea typeface="Arial"/>
                <a:cs typeface="Arial"/>
                <a:sym typeface="Arial"/>
              </a:rPr>
              <a:t>, as well as Underwriter Laboratories, National Electric Code and National Fire Protection Association standards.</a:t>
            </a:r>
            <a:endParaRPr/>
          </a:p>
        </p:txBody>
      </p:sp>
      <p:sp>
        <p:nvSpPr>
          <p:cNvPr id="598" name="Google Shape;598;p15"/>
          <p:cNvSpPr txBox="1"/>
          <p:nvPr/>
        </p:nvSpPr>
        <p:spPr>
          <a:xfrm>
            <a:off x="538161" y="2999460"/>
            <a:ext cx="4357688" cy="565535"/>
          </a:xfrm>
          <a:prstGeom prst="rect">
            <a:avLst/>
          </a:prstGeom>
          <a:noFill/>
          <a:ln>
            <a:noFill/>
          </a:ln>
        </p:spPr>
        <p:txBody>
          <a:bodyPr spcFirstLastPara="1" wrap="square" lIns="0" tIns="0" rIns="0" bIns="0" anchor="ctr" anchorCtr="0">
            <a:normAutofit fontScale="25000" lnSpcReduction="20000"/>
          </a:bodyPr>
          <a:lstStyle/>
          <a:p>
            <a:pPr marL="0" marR="0" lvl="0" indent="0" algn="l" rtl="0">
              <a:lnSpc>
                <a:spcPct val="100000"/>
              </a:lnSpc>
              <a:spcBef>
                <a:spcPts val="0"/>
              </a:spcBef>
              <a:spcAft>
                <a:spcPts val="0"/>
              </a:spcAft>
              <a:buClr>
                <a:schemeClr val="accent2"/>
              </a:buClr>
              <a:buSzPct val="1000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174B7B"/>
              </a:buClr>
              <a:buSzPct val="100000"/>
              <a:buFont typeface="Arial"/>
              <a:buNone/>
            </a:pPr>
            <a:r>
              <a:rPr lang="en-US" sz="4000" b="0" i="0" u="none" strike="noStrike">
                <a:solidFill>
                  <a:srgbClr val="174B7B"/>
                </a:solidFill>
                <a:latin typeface="Arial"/>
                <a:ea typeface="Arial"/>
                <a:cs typeface="Arial"/>
                <a:sym typeface="Arial"/>
              </a:rPr>
              <a:t>RWE will provide training for, and will develop ongoing positive relationships with local fire departments and emergency responders. These organizations will be asked to collaborate on </a:t>
            </a:r>
            <a:r>
              <a:rPr lang="en-US" sz="4000" b="1" i="0" u="none" strike="noStrike">
                <a:solidFill>
                  <a:srgbClr val="174B7B"/>
                </a:solidFill>
                <a:latin typeface="Arial"/>
                <a:ea typeface="Arial"/>
                <a:cs typeface="Arial"/>
                <a:sym typeface="Arial"/>
              </a:rPr>
              <a:t>developing safety protocols and a customized emergency response plan.</a:t>
            </a:r>
            <a:endParaRPr/>
          </a:p>
        </p:txBody>
      </p:sp>
      <p:sp>
        <p:nvSpPr>
          <p:cNvPr id="599" name="Google Shape;599;p15"/>
          <p:cNvSpPr txBox="1"/>
          <p:nvPr/>
        </p:nvSpPr>
        <p:spPr>
          <a:xfrm>
            <a:off x="2556933" y="-321733"/>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600" name="Google Shape;600;p15"/>
          <p:cNvCxnSpPr/>
          <p:nvPr/>
        </p:nvCxnSpPr>
        <p:spPr>
          <a:xfrm>
            <a:off x="538162" y="2145103"/>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601" name="Google Shape;601;p15"/>
          <p:cNvSpPr txBox="1"/>
          <p:nvPr/>
        </p:nvSpPr>
        <p:spPr>
          <a:xfrm>
            <a:off x="1451728" y="316740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02" name="Google Shape;602;p15"/>
          <p:cNvSpPr txBox="1"/>
          <p:nvPr/>
        </p:nvSpPr>
        <p:spPr>
          <a:xfrm>
            <a:off x="179109" y="283746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603" name="Google Shape;603;p15"/>
          <p:cNvCxnSpPr/>
          <p:nvPr/>
        </p:nvCxnSpPr>
        <p:spPr>
          <a:xfrm>
            <a:off x="538162" y="2902382"/>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604" name="Google Shape;604;p15"/>
          <p:cNvSpPr txBox="1"/>
          <p:nvPr/>
        </p:nvSpPr>
        <p:spPr>
          <a:xfrm>
            <a:off x="7924800" y="5669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05" name="Google Shape;605;p15"/>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Your Partner for a Sustainable Future</a:t>
            </a:r>
            <a:endParaRPr/>
          </a:p>
        </p:txBody>
      </p:sp>
      <p:sp>
        <p:nvSpPr>
          <p:cNvPr id="606" name="Google Shape;606;p15"/>
          <p:cNvSpPr txBox="1"/>
          <p:nvPr/>
        </p:nvSpPr>
        <p:spPr>
          <a:xfrm>
            <a:off x="5903188" y="3137910"/>
            <a:ext cx="2788325" cy="621496"/>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2100"/>
              <a:buFont typeface="Arial"/>
              <a:buNone/>
            </a:pPr>
            <a:endParaRPr sz="2100" b="1" i="0" u="none" strike="noStrike" cap="none">
              <a:solidFill>
                <a:schemeClr val="accent3"/>
              </a:solidFill>
              <a:latin typeface="Arial"/>
              <a:ea typeface="Arial"/>
              <a:cs typeface="Arial"/>
              <a:sym typeface="Arial"/>
            </a:endParaRPr>
          </a:p>
        </p:txBody>
      </p:sp>
      <p:sp>
        <p:nvSpPr>
          <p:cNvPr id="607" name="Google Shape;607;p15"/>
          <p:cNvSpPr txBox="1"/>
          <p:nvPr/>
        </p:nvSpPr>
        <p:spPr>
          <a:xfrm>
            <a:off x="5902642" y="3875409"/>
            <a:ext cx="2788324" cy="696590"/>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5"/>
              </a:buClr>
              <a:buSzPts val="1000"/>
              <a:buFont typeface="Arial"/>
              <a:buNone/>
            </a:pPr>
            <a:endParaRPr sz="1000" b="0" i="0" u="none" strike="noStrike" cap="none">
              <a:solidFill>
                <a:schemeClr val="lt1"/>
              </a:solidFill>
              <a:latin typeface="Arial"/>
              <a:ea typeface="Arial"/>
              <a:cs typeface="Arial"/>
              <a:sym typeface="Arial"/>
            </a:endParaRPr>
          </a:p>
        </p:txBody>
      </p:sp>
      <p:sp>
        <p:nvSpPr>
          <p:cNvPr id="608" name="Google Shape;608;p15"/>
          <p:cNvSpPr txBox="1"/>
          <p:nvPr/>
        </p:nvSpPr>
        <p:spPr>
          <a:xfrm>
            <a:off x="3308808" y="-39592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09" name="Google Shape;609;p15"/>
          <p:cNvSpPr txBox="1"/>
          <p:nvPr/>
        </p:nvSpPr>
        <p:spPr>
          <a:xfrm>
            <a:off x="7266432" y="-865632"/>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10" name="Google Shape;610;p15"/>
          <p:cNvSpPr txBox="1"/>
          <p:nvPr/>
        </p:nvSpPr>
        <p:spPr>
          <a:xfrm>
            <a:off x="-1133856" y="29504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611" name="Google Shape;611;p15"/>
          <p:cNvCxnSpPr/>
          <p:nvPr/>
        </p:nvCxnSpPr>
        <p:spPr>
          <a:xfrm>
            <a:off x="538162" y="3759406"/>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612" name="Google Shape;612;p15"/>
          <p:cNvSpPr txBox="1"/>
          <p:nvPr/>
        </p:nvSpPr>
        <p:spPr>
          <a:xfrm>
            <a:off x="538161" y="3688124"/>
            <a:ext cx="4435621" cy="914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800" b="1" i="0" u="none" strike="noStrike">
              <a:solidFill>
                <a:srgbClr val="000000"/>
              </a:solidFill>
              <a:latin typeface="Arial"/>
              <a:ea typeface="Arial"/>
              <a:cs typeface="Arial"/>
              <a:sym typeface="Arial"/>
            </a:endParaRPr>
          </a:p>
          <a:p>
            <a:pPr marL="0" marR="0" lvl="0" indent="0" algn="l" rtl="0">
              <a:spcBef>
                <a:spcPts val="0"/>
              </a:spcBef>
              <a:spcAft>
                <a:spcPts val="0"/>
              </a:spcAft>
              <a:buNone/>
            </a:pPr>
            <a:r>
              <a:rPr lang="en-US" sz="1000" b="1" i="0" u="none" strike="noStrike">
                <a:solidFill>
                  <a:srgbClr val="174B7B"/>
                </a:solidFill>
                <a:latin typeface="Arial"/>
                <a:ea typeface="Arial"/>
                <a:cs typeface="Arial"/>
                <a:sym typeface="Arial"/>
              </a:rPr>
              <a:t>Extensive fire-detection and fire suppression-systems </a:t>
            </a:r>
            <a:r>
              <a:rPr lang="en-US" sz="1000" b="0" i="0" u="none" strike="noStrike">
                <a:solidFill>
                  <a:srgbClr val="174B7B"/>
                </a:solidFill>
                <a:latin typeface="Arial"/>
                <a:ea typeface="Arial"/>
                <a:cs typeface="Arial"/>
                <a:sym typeface="Arial"/>
              </a:rPr>
              <a:t>will be</a:t>
            </a:r>
            <a:endParaRPr/>
          </a:p>
          <a:p>
            <a:pPr marL="0" marR="0" lvl="0" indent="0" algn="l" rtl="0">
              <a:spcBef>
                <a:spcPts val="0"/>
              </a:spcBef>
              <a:spcAft>
                <a:spcPts val="0"/>
              </a:spcAft>
              <a:buNone/>
            </a:pPr>
            <a:r>
              <a:rPr lang="en-US" sz="1000" b="0" i="0" u="none" strike="noStrike">
                <a:solidFill>
                  <a:srgbClr val="174B7B"/>
                </a:solidFill>
                <a:latin typeface="Arial"/>
                <a:ea typeface="Arial"/>
                <a:cs typeface="Arial"/>
                <a:sym typeface="Arial"/>
              </a:rPr>
              <a:t>implemented, with 24/7 monitoring.</a:t>
            </a:r>
            <a:endParaRPr/>
          </a:p>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pic>
        <p:nvPicPr>
          <p:cNvPr id="613" name="Google Shape;613;p15"/>
          <p:cNvPicPr preferRelativeResize="0"/>
          <p:nvPr/>
        </p:nvPicPr>
        <p:blipFill rotWithShape="1">
          <a:blip r:embed="rId4">
            <a:alphaModFix/>
          </a:blip>
          <a:srcRect r="51294"/>
          <a:stretch/>
        </p:blipFill>
        <p:spPr>
          <a:xfrm>
            <a:off x="5351452" y="1"/>
            <a:ext cx="3792548" cy="51911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p16"/>
          <p:cNvPicPr preferRelativeResize="0"/>
          <p:nvPr/>
        </p:nvPicPr>
        <p:blipFill rotWithShape="1">
          <a:blip r:embed="rId3">
            <a:alphaModFix/>
          </a:blip>
          <a:srcRect l="43934" t="24470" r="19462"/>
          <a:stretch/>
        </p:blipFill>
        <p:spPr>
          <a:xfrm>
            <a:off x="5399519" y="1"/>
            <a:ext cx="3742893" cy="5148262"/>
          </a:xfrm>
          <a:prstGeom prst="rect">
            <a:avLst/>
          </a:prstGeom>
          <a:noFill/>
          <a:ln>
            <a:noFill/>
          </a:ln>
        </p:spPr>
      </p:pic>
      <p:sp>
        <p:nvSpPr>
          <p:cNvPr id="619" name="Google Shape;619;p16"/>
          <p:cNvSpPr txBox="1">
            <a:spLocks noGrp="1"/>
          </p:cNvSpPr>
          <p:nvPr>
            <p:ph type="sldNum" idx="12"/>
          </p:nvPr>
        </p:nvSpPr>
        <p:spPr>
          <a:xfrm>
            <a:off x="8098164" y="5508817"/>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19</a:t>
            </a:fld>
            <a:endParaRPr/>
          </a:p>
        </p:txBody>
      </p:sp>
      <p:sp>
        <p:nvSpPr>
          <p:cNvPr id="620" name="Google Shape;620;p16"/>
          <p:cNvSpPr txBox="1"/>
          <p:nvPr/>
        </p:nvSpPr>
        <p:spPr>
          <a:xfrm>
            <a:off x="538164" y="358775"/>
            <a:ext cx="4246488" cy="51117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000"/>
              <a:buFont typeface="Arial"/>
              <a:buNone/>
            </a:pPr>
            <a:r>
              <a:rPr lang="en-US" sz="3000" b="1">
                <a:solidFill>
                  <a:schemeClr val="accent2"/>
                </a:solidFill>
                <a:latin typeface="Arial"/>
                <a:ea typeface="Arial"/>
                <a:cs typeface="Arial"/>
                <a:sym typeface="Arial"/>
              </a:rPr>
              <a:t>Safety and Health</a:t>
            </a:r>
            <a:endParaRPr/>
          </a:p>
        </p:txBody>
      </p:sp>
      <p:sp>
        <p:nvSpPr>
          <p:cNvPr id="621" name="Google Shape;621;p16"/>
          <p:cNvSpPr txBox="1"/>
          <p:nvPr/>
        </p:nvSpPr>
        <p:spPr>
          <a:xfrm>
            <a:off x="538162" y="923925"/>
            <a:ext cx="4357688" cy="659343"/>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1550"/>
              <a:buFont typeface="Arial"/>
              <a:buNone/>
            </a:pPr>
            <a:r>
              <a:rPr lang="en-US" sz="1550" b="1" i="0" u="none" strike="noStrike" cap="none">
                <a:solidFill>
                  <a:schemeClr val="accent5"/>
                </a:solidFill>
                <a:latin typeface="Arial"/>
                <a:ea typeface="Arial"/>
                <a:cs typeface="Arial"/>
                <a:sym typeface="Arial"/>
              </a:rPr>
              <a:t>Safety Points</a:t>
            </a:r>
            <a:endParaRPr sz="1550" b="1" i="0" u="none" strike="noStrike" cap="none">
              <a:solidFill>
                <a:schemeClr val="accent5"/>
              </a:solidFill>
              <a:latin typeface="Arial"/>
              <a:ea typeface="Arial"/>
              <a:cs typeface="Arial"/>
              <a:sym typeface="Arial"/>
            </a:endParaRPr>
          </a:p>
        </p:txBody>
      </p:sp>
      <p:sp>
        <p:nvSpPr>
          <p:cNvPr id="622" name="Google Shape;622;p16"/>
          <p:cNvSpPr txBox="1"/>
          <p:nvPr/>
        </p:nvSpPr>
        <p:spPr>
          <a:xfrm>
            <a:off x="577127" y="845128"/>
            <a:ext cx="4357687" cy="1620819"/>
          </a:xfrm>
          <a:prstGeom prst="rect">
            <a:avLst/>
          </a:prstGeom>
          <a:noFill/>
          <a:ln>
            <a:noFill/>
          </a:ln>
        </p:spPr>
        <p:txBody>
          <a:bodyPr spcFirstLastPara="1" wrap="square" lIns="0" tIns="0" rIns="0" bIns="0" anchor="ctr" anchorCtr="0">
            <a:normAutofit/>
          </a:bodyPr>
          <a:lstStyle/>
          <a:p>
            <a:pPr marL="0" marR="0" lvl="0" indent="0" algn="l" rtl="0">
              <a:lnSpc>
                <a:spcPct val="100000"/>
              </a:lnSpc>
              <a:spcBef>
                <a:spcPts val="0"/>
              </a:spcBef>
              <a:spcAft>
                <a:spcPts val="0"/>
              </a:spcAft>
              <a:buClr>
                <a:schemeClr val="accent2"/>
              </a:buClr>
              <a:buSzPts val="18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174B7B"/>
              </a:buClr>
              <a:buSzPts val="1000"/>
              <a:buFont typeface="Arial"/>
              <a:buNone/>
            </a:pPr>
            <a:r>
              <a:rPr lang="en-US" sz="1000" b="0" i="0" u="none" strike="noStrike">
                <a:solidFill>
                  <a:srgbClr val="174B7B"/>
                </a:solidFill>
                <a:latin typeface="Arial"/>
                <a:ea typeface="Arial"/>
                <a:cs typeface="Arial"/>
                <a:sym typeface="Arial"/>
              </a:rPr>
              <a:t>Battery storage failure rates are extremely rare because </a:t>
            </a:r>
            <a:r>
              <a:rPr lang="en-US" sz="1000" b="1" i="0" u="none" strike="noStrike">
                <a:solidFill>
                  <a:srgbClr val="174B7B"/>
                </a:solidFill>
                <a:latin typeface="Arial"/>
                <a:ea typeface="Arial"/>
                <a:cs typeface="Arial"/>
                <a:sym typeface="Arial"/>
              </a:rPr>
              <a:t>cutting-edge safety features reduce the probability of fires.</a:t>
            </a:r>
            <a:endParaRPr/>
          </a:p>
          <a:p>
            <a:pPr marL="0" marR="0" lvl="1" indent="0" algn="l" rtl="0">
              <a:lnSpc>
                <a:spcPct val="127000"/>
              </a:lnSpc>
              <a:spcBef>
                <a:spcPts val="1200"/>
              </a:spcBef>
              <a:spcAft>
                <a:spcPts val="0"/>
              </a:spcAft>
              <a:buClr>
                <a:schemeClr val="accent5"/>
              </a:buClr>
              <a:buSzPts val="1000"/>
              <a:buFont typeface="Arial"/>
              <a:buNone/>
            </a:pPr>
            <a:endParaRPr sz="1000" b="0" i="0" u="none" strike="noStrike" cap="none">
              <a:solidFill>
                <a:schemeClr val="accent2"/>
              </a:solidFill>
              <a:latin typeface="Arial"/>
              <a:ea typeface="Arial"/>
              <a:cs typeface="Arial"/>
              <a:sym typeface="Arial"/>
            </a:endParaRPr>
          </a:p>
        </p:txBody>
      </p:sp>
      <p:sp>
        <p:nvSpPr>
          <p:cNvPr id="623" name="Google Shape;623;p16"/>
          <p:cNvSpPr txBox="1"/>
          <p:nvPr/>
        </p:nvSpPr>
        <p:spPr>
          <a:xfrm>
            <a:off x="9511645" y="5429839"/>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24" name="Google Shape;624;p16"/>
          <p:cNvSpPr txBox="1"/>
          <p:nvPr/>
        </p:nvSpPr>
        <p:spPr>
          <a:xfrm>
            <a:off x="7704667" y="-31326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25" name="Google Shape;625;p16"/>
          <p:cNvSpPr txBox="1"/>
          <p:nvPr/>
        </p:nvSpPr>
        <p:spPr>
          <a:xfrm>
            <a:off x="10838688" y="258470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26" name="Google Shape;626;p16"/>
          <p:cNvSpPr txBox="1"/>
          <p:nvPr/>
        </p:nvSpPr>
        <p:spPr>
          <a:xfrm>
            <a:off x="11033760" y="2621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27" name="Google Shape;627;p16"/>
          <p:cNvSpPr txBox="1"/>
          <p:nvPr/>
        </p:nvSpPr>
        <p:spPr>
          <a:xfrm>
            <a:off x="8927869" y="27847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28" name="Google Shape;628;p16"/>
          <p:cNvSpPr txBox="1"/>
          <p:nvPr/>
        </p:nvSpPr>
        <p:spPr>
          <a:xfrm>
            <a:off x="4231178" y="-22444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29" name="Google Shape;629;p16"/>
          <p:cNvSpPr txBox="1"/>
          <p:nvPr/>
        </p:nvSpPr>
        <p:spPr>
          <a:xfrm>
            <a:off x="538160" y="2016800"/>
            <a:ext cx="4357687" cy="653249"/>
          </a:xfrm>
          <a:prstGeom prst="rect">
            <a:avLst/>
          </a:prstGeom>
          <a:noFill/>
          <a:ln>
            <a:noFill/>
          </a:ln>
        </p:spPr>
        <p:txBody>
          <a:bodyPr spcFirstLastPara="1" wrap="square" lIns="0" tIns="0" rIns="0" bIns="0" anchor="ctr" anchorCtr="0">
            <a:normAutofit fontScale="55000" lnSpcReduction="20000"/>
          </a:bodyPr>
          <a:lstStyle/>
          <a:p>
            <a:pPr marL="0" marR="0" lvl="0" indent="0" algn="l" rtl="0">
              <a:lnSpc>
                <a:spcPct val="100000"/>
              </a:lnSpc>
              <a:spcBef>
                <a:spcPts val="0"/>
              </a:spcBef>
              <a:spcAft>
                <a:spcPts val="0"/>
              </a:spcAft>
              <a:buClr>
                <a:schemeClr val="accent2"/>
              </a:buClr>
              <a:buSzPct val="1000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accent2"/>
              </a:buClr>
              <a:buSzPct val="1000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174B7B"/>
              </a:buClr>
              <a:buSzPct val="100000"/>
              <a:buFont typeface="Arial"/>
              <a:buNone/>
            </a:pPr>
            <a:r>
              <a:rPr lang="en-US" sz="1800" b="0" i="0" u="none" strike="noStrike">
                <a:solidFill>
                  <a:srgbClr val="174B7B"/>
                </a:solidFill>
                <a:latin typeface="Arial"/>
                <a:ea typeface="Arial"/>
                <a:cs typeface="Arial"/>
                <a:sym typeface="Arial"/>
              </a:rPr>
              <a:t>Smoke from BESS fires shows </a:t>
            </a:r>
            <a:r>
              <a:rPr lang="en-US" sz="1800" b="1" i="0" u="none" strike="noStrike">
                <a:solidFill>
                  <a:srgbClr val="174B7B"/>
                </a:solidFill>
                <a:latin typeface="Arial"/>
                <a:ea typeface="Arial"/>
                <a:cs typeface="Arial"/>
                <a:sym typeface="Arial"/>
              </a:rPr>
              <a:t>no notable lasting impacts </a:t>
            </a:r>
            <a:r>
              <a:rPr lang="en-US" sz="1800" b="0" i="0" u="none" strike="noStrike">
                <a:solidFill>
                  <a:srgbClr val="174B7B"/>
                </a:solidFill>
                <a:latin typeface="Arial"/>
                <a:ea typeface="Arial"/>
                <a:cs typeface="Arial"/>
                <a:sym typeface="Arial"/>
              </a:rPr>
              <a:t>on the health or safety of first responders or communities.</a:t>
            </a:r>
            <a:endParaRPr/>
          </a:p>
        </p:txBody>
      </p:sp>
      <p:sp>
        <p:nvSpPr>
          <p:cNvPr id="630" name="Google Shape;630;p16"/>
          <p:cNvSpPr txBox="1"/>
          <p:nvPr/>
        </p:nvSpPr>
        <p:spPr>
          <a:xfrm>
            <a:off x="538161" y="2944661"/>
            <a:ext cx="4357688" cy="565535"/>
          </a:xfrm>
          <a:prstGeom prst="rect">
            <a:avLst/>
          </a:prstGeom>
          <a:noFill/>
          <a:ln>
            <a:noFill/>
          </a:ln>
        </p:spPr>
        <p:txBody>
          <a:bodyPr spcFirstLastPara="1" wrap="square" lIns="0" tIns="0" rIns="0" bIns="0" anchor="ctr" anchorCtr="0">
            <a:normAutofit fontScale="32500" lnSpcReduction="20000"/>
          </a:bodyPr>
          <a:lstStyle/>
          <a:p>
            <a:pPr marL="0" marR="0" lvl="0" indent="0" algn="l" rtl="0">
              <a:lnSpc>
                <a:spcPct val="100000"/>
              </a:lnSpc>
              <a:spcBef>
                <a:spcPts val="0"/>
              </a:spcBef>
              <a:spcAft>
                <a:spcPts val="0"/>
              </a:spcAft>
              <a:buClr>
                <a:schemeClr val="accent2"/>
              </a:buClr>
              <a:buSzPct val="1000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chemeClr val="accent2"/>
              </a:buClr>
              <a:buSzPct val="100000"/>
              <a:buFont typeface="Arial"/>
              <a:buNone/>
            </a:pPr>
            <a:endParaRPr sz="1800" b="0" i="0" u="none" strike="noStrik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174B7B"/>
              </a:buClr>
              <a:buSzPct val="100000"/>
              <a:buFont typeface="Arial"/>
              <a:buNone/>
            </a:pPr>
            <a:r>
              <a:rPr lang="en-US" sz="3100" b="1" i="0" u="none" strike="noStrike">
                <a:solidFill>
                  <a:srgbClr val="174B7B"/>
                </a:solidFill>
                <a:latin typeface="Arial"/>
                <a:ea typeface="Arial"/>
                <a:cs typeface="Arial"/>
                <a:sym typeface="Arial"/>
              </a:rPr>
              <a:t>There is no evidence of potential contaminants </a:t>
            </a:r>
            <a:r>
              <a:rPr lang="en-US" sz="3100" b="0" i="0" u="none" strike="noStrike">
                <a:solidFill>
                  <a:srgbClr val="174B7B"/>
                </a:solidFill>
                <a:latin typeface="Arial"/>
                <a:ea typeface="Arial"/>
                <a:cs typeface="Arial"/>
                <a:sym typeface="Arial"/>
              </a:rPr>
              <a:t>associated with fires at BESS facilities migrating into the nearby community.</a:t>
            </a:r>
            <a:endParaRPr/>
          </a:p>
        </p:txBody>
      </p:sp>
      <p:sp>
        <p:nvSpPr>
          <p:cNvPr id="631" name="Google Shape;631;p16"/>
          <p:cNvSpPr txBox="1"/>
          <p:nvPr/>
        </p:nvSpPr>
        <p:spPr>
          <a:xfrm>
            <a:off x="2556933" y="-321733"/>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632" name="Google Shape;632;p16"/>
          <p:cNvCxnSpPr/>
          <p:nvPr/>
        </p:nvCxnSpPr>
        <p:spPr>
          <a:xfrm>
            <a:off x="538160" y="2089162"/>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633" name="Google Shape;633;p16"/>
          <p:cNvSpPr txBox="1"/>
          <p:nvPr/>
        </p:nvSpPr>
        <p:spPr>
          <a:xfrm>
            <a:off x="1451728" y="316740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34" name="Google Shape;634;p16"/>
          <p:cNvSpPr txBox="1"/>
          <p:nvPr/>
        </p:nvSpPr>
        <p:spPr>
          <a:xfrm>
            <a:off x="179109" y="283746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cxnSp>
        <p:nvCxnSpPr>
          <p:cNvPr id="635" name="Google Shape;635;p16"/>
          <p:cNvCxnSpPr/>
          <p:nvPr/>
        </p:nvCxnSpPr>
        <p:spPr>
          <a:xfrm>
            <a:off x="538161" y="2912124"/>
            <a:ext cx="4357687" cy="0"/>
          </a:xfrm>
          <a:prstGeom prst="straightConnector1">
            <a:avLst/>
          </a:prstGeom>
          <a:noFill/>
          <a:ln w="9525" cap="flat" cmpd="sng">
            <a:solidFill>
              <a:schemeClr val="accent2"/>
            </a:solidFill>
            <a:prstDash val="solid"/>
            <a:miter lim="800000"/>
            <a:headEnd type="none" w="sm" len="sm"/>
            <a:tailEnd type="none" w="sm" len="sm"/>
          </a:ln>
        </p:spPr>
      </p:cxnSp>
      <p:sp>
        <p:nvSpPr>
          <p:cNvPr id="636" name="Google Shape;636;p16"/>
          <p:cNvSpPr txBox="1"/>
          <p:nvPr/>
        </p:nvSpPr>
        <p:spPr>
          <a:xfrm>
            <a:off x="7924800" y="5669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37" name="Google Shape;637;p16"/>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Your Partner for a Sustainable Future</a:t>
            </a:r>
            <a:endParaRPr/>
          </a:p>
        </p:txBody>
      </p:sp>
      <p:sp>
        <p:nvSpPr>
          <p:cNvPr id="638" name="Google Shape;638;p16"/>
          <p:cNvSpPr txBox="1"/>
          <p:nvPr/>
        </p:nvSpPr>
        <p:spPr>
          <a:xfrm>
            <a:off x="5903188" y="3137910"/>
            <a:ext cx="2788325" cy="621496"/>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2100"/>
              <a:buFont typeface="Arial"/>
              <a:buNone/>
            </a:pPr>
            <a:endParaRPr sz="2100" b="1" i="0" u="none" strike="noStrike" cap="none">
              <a:solidFill>
                <a:schemeClr val="accent3"/>
              </a:solidFill>
              <a:latin typeface="Arial"/>
              <a:ea typeface="Arial"/>
              <a:cs typeface="Arial"/>
              <a:sym typeface="Arial"/>
            </a:endParaRPr>
          </a:p>
        </p:txBody>
      </p:sp>
      <p:sp>
        <p:nvSpPr>
          <p:cNvPr id="639" name="Google Shape;639;p16"/>
          <p:cNvSpPr txBox="1"/>
          <p:nvPr/>
        </p:nvSpPr>
        <p:spPr>
          <a:xfrm>
            <a:off x="5902642" y="3875409"/>
            <a:ext cx="2788324" cy="696590"/>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5"/>
              </a:buClr>
              <a:buSzPts val="1000"/>
              <a:buFont typeface="Arial"/>
              <a:buNone/>
            </a:pPr>
            <a:endParaRPr sz="1000" b="0" i="0" u="none" strike="noStrike" cap="none">
              <a:solidFill>
                <a:schemeClr val="lt1"/>
              </a:solidFill>
              <a:latin typeface="Arial"/>
              <a:ea typeface="Arial"/>
              <a:cs typeface="Arial"/>
              <a:sym typeface="Arial"/>
            </a:endParaRPr>
          </a:p>
        </p:txBody>
      </p:sp>
      <p:sp>
        <p:nvSpPr>
          <p:cNvPr id="640" name="Google Shape;640;p16"/>
          <p:cNvSpPr txBox="1"/>
          <p:nvPr/>
        </p:nvSpPr>
        <p:spPr>
          <a:xfrm>
            <a:off x="3308808" y="-39592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41" name="Google Shape;641;p16"/>
          <p:cNvSpPr txBox="1"/>
          <p:nvPr/>
        </p:nvSpPr>
        <p:spPr>
          <a:xfrm>
            <a:off x="7266432" y="-865632"/>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42" name="Google Shape;642;p16"/>
          <p:cNvSpPr txBox="1"/>
          <p:nvPr/>
        </p:nvSpPr>
        <p:spPr>
          <a:xfrm>
            <a:off x="-1133856" y="29504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643" name="Google Shape;643;p16"/>
          <p:cNvSpPr txBox="1"/>
          <p:nvPr/>
        </p:nvSpPr>
        <p:spPr>
          <a:xfrm>
            <a:off x="538161" y="2649033"/>
            <a:ext cx="4435621" cy="914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000" b="0" i="0" u="none" strike="noStrike">
              <a:solidFill>
                <a:srgbClr val="174B7B"/>
              </a:solidFill>
              <a:latin typeface="Arial"/>
              <a:ea typeface="Arial"/>
              <a:cs typeface="Arial"/>
              <a:sym typeface="Arial"/>
            </a:endParaRPr>
          </a:p>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pic>
        <p:nvPicPr>
          <p:cNvPr id="644" name="Google Shape;644;p16"/>
          <p:cNvPicPr preferRelativeResize="0"/>
          <p:nvPr/>
        </p:nvPicPr>
        <p:blipFill rotWithShape="1">
          <a:blip r:embed="rId4">
            <a:alphaModFix/>
          </a:blip>
          <a:srcRect r="59803" b="1348"/>
          <a:stretch/>
        </p:blipFill>
        <p:spPr>
          <a:xfrm>
            <a:off x="5399519" y="0"/>
            <a:ext cx="3742893" cy="514826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
          <p:cNvSpPr/>
          <p:nvPr/>
        </p:nvSpPr>
        <p:spPr>
          <a:xfrm>
            <a:off x="5464560" y="2382"/>
            <a:ext cx="3687521" cy="5154701"/>
          </a:xfrm>
          <a:prstGeom prst="rect">
            <a:avLst/>
          </a:prstGeom>
          <a:gradFill>
            <a:gsLst>
              <a:gs pos="0">
                <a:schemeClr val="accent2"/>
              </a:gs>
              <a:gs pos="33000">
                <a:schemeClr val="accent2"/>
              </a:gs>
              <a:gs pos="100000">
                <a:schemeClr val="accent3"/>
              </a:gs>
            </a:gsLst>
            <a:lin ang="189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dk1"/>
              </a:solidFill>
              <a:latin typeface="Arial"/>
              <a:ea typeface="Arial"/>
              <a:cs typeface="Arial"/>
              <a:sym typeface="Arial"/>
            </a:endParaRPr>
          </a:p>
        </p:txBody>
      </p:sp>
      <p:sp>
        <p:nvSpPr>
          <p:cNvPr id="240" name="Google Shape;240;p3"/>
          <p:cNvSpPr txBox="1">
            <a:spLocks noGrp="1"/>
          </p:cNvSpPr>
          <p:nvPr>
            <p:ph type="sldNum" idx="12"/>
          </p:nvPr>
        </p:nvSpPr>
        <p:spPr>
          <a:xfrm>
            <a:off x="8094902" y="5508484"/>
            <a:ext cx="503534" cy="1079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1D4477"/>
              </a:buClr>
              <a:buSzPts val="1013"/>
              <a:buFont typeface="Arial"/>
              <a:buNone/>
            </a:pPr>
            <a:r>
              <a:rPr lang="en-US" sz="1013" b="0" i="0" u="none" strike="noStrike" cap="none">
                <a:solidFill>
                  <a:srgbClr val="1D4477"/>
                </a:solidFill>
                <a:latin typeface="Arial"/>
                <a:ea typeface="Arial"/>
                <a:cs typeface="Arial"/>
                <a:sym typeface="Arial"/>
              </a:rPr>
              <a:t>Page </a:t>
            </a:r>
            <a:fld id="{00000000-1234-1234-1234-123412341234}" type="slidenum">
              <a:rPr lang="en-US" sz="1013" b="0" i="0" u="none" strike="noStrike" cap="none">
                <a:solidFill>
                  <a:srgbClr val="1D4477"/>
                </a:solidFill>
                <a:latin typeface="Arial"/>
                <a:ea typeface="Arial"/>
                <a:cs typeface="Arial"/>
                <a:sym typeface="Arial"/>
              </a:rPr>
              <a:t>2</a:t>
            </a:fld>
            <a:endParaRPr sz="1013" b="0" i="0" u="none" strike="noStrike" cap="none">
              <a:solidFill>
                <a:srgbClr val="1D4477"/>
              </a:solidFill>
              <a:latin typeface="Arial"/>
              <a:ea typeface="Arial"/>
              <a:cs typeface="Arial"/>
              <a:sym typeface="Arial"/>
            </a:endParaRPr>
          </a:p>
        </p:txBody>
      </p:sp>
      <p:sp>
        <p:nvSpPr>
          <p:cNvPr id="241" name="Google Shape;241;p3"/>
          <p:cNvSpPr txBox="1"/>
          <p:nvPr/>
        </p:nvSpPr>
        <p:spPr>
          <a:xfrm>
            <a:off x="541896" y="360825"/>
            <a:ext cx="4498798" cy="575877"/>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US" sz="2997" b="1" dirty="0">
                <a:solidFill>
                  <a:srgbClr val="1D4477"/>
                </a:solidFill>
              </a:rPr>
              <a:t>RWE </a:t>
            </a:r>
            <a:r>
              <a:rPr lang="en-US" sz="2950" b="1" dirty="0">
                <a:solidFill>
                  <a:schemeClr val="accent3"/>
                </a:solidFill>
              </a:rPr>
              <a:t>in New York</a:t>
            </a:r>
            <a:endParaRPr sz="2950" b="1" dirty="0">
              <a:solidFill>
                <a:srgbClr val="1D4477"/>
              </a:solidFill>
            </a:endParaRPr>
          </a:p>
        </p:txBody>
      </p:sp>
      <p:sp>
        <p:nvSpPr>
          <p:cNvPr id="242" name="Google Shape;242;p3"/>
          <p:cNvSpPr txBox="1"/>
          <p:nvPr/>
        </p:nvSpPr>
        <p:spPr>
          <a:xfrm>
            <a:off x="382000" y="1359950"/>
            <a:ext cx="4353600" cy="3434700"/>
          </a:xfrm>
          <a:prstGeom prst="rect">
            <a:avLst/>
          </a:prstGeom>
          <a:noFill/>
          <a:ln>
            <a:noFill/>
          </a:ln>
        </p:spPr>
        <p:txBody>
          <a:bodyPr spcFirstLastPara="1" wrap="square" lIns="0" tIns="0" rIns="0" bIns="0" anchor="ctr" anchorCtr="0">
            <a:normAutofit fontScale="25000" lnSpcReduction="20000"/>
          </a:bodyPr>
          <a:lstStyle/>
          <a:p>
            <a:pPr marL="0" marR="0" lvl="0" indent="0" algn="l" rtl="0">
              <a:spcBef>
                <a:spcPts val="0"/>
              </a:spcBef>
              <a:spcAft>
                <a:spcPts val="0"/>
              </a:spcAft>
              <a:buNone/>
            </a:pPr>
            <a:endParaRPr sz="1799" b="0" i="0" u="none" strike="noStrike" cap="none" dirty="0">
              <a:solidFill>
                <a:srgbClr val="000000"/>
              </a:solidFill>
              <a:latin typeface="Arial"/>
              <a:ea typeface="Arial"/>
              <a:cs typeface="Arial"/>
              <a:sym typeface="Arial"/>
            </a:endParaRPr>
          </a:p>
          <a:p>
            <a:pPr marL="0" marR="0" lvl="0" indent="0" algn="l" rtl="0">
              <a:spcBef>
                <a:spcPts val="599"/>
              </a:spcBef>
              <a:spcAft>
                <a:spcPts val="0"/>
              </a:spcAft>
              <a:buNone/>
            </a:pPr>
            <a:r>
              <a:rPr lang="en-US" sz="1799" b="0" i="0" u="none" strike="noStrike" cap="none" dirty="0">
                <a:solidFill>
                  <a:srgbClr val="000000"/>
                </a:solidFill>
                <a:latin typeface="Arial"/>
                <a:ea typeface="Arial"/>
                <a:cs typeface="Arial"/>
                <a:sym typeface="Arial"/>
              </a:rPr>
              <a:t> </a:t>
            </a:r>
            <a:endParaRPr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endParaRPr>
          </a:p>
          <a:p>
            <a:pPr marL="457200" lvl="0" indent="-304800" algn="l" rtl="0">
              <a:lnSpc>
                <a:spcPct val="115000"/>
              </a:lnSpc>
              <a:spcBef>
                <a:spcPts val="0"/>
              </a:spcBef>
              <a:spcAft>
                <a:spcPts val="0"/>
              </a:spcAft>
              <a:buClr>
                <a:srgbClr val="3ED8C3"/>
              </a:buClr>
              <a:buSzPct val="100000"/>
              <a:buChar char="●"/>
            </a:pPr>
            <a:r>
              <a:rPr lang="en-US" sz="4800" b="1" dirty="0">
                <a:solidFill>
                  <a:srgbClr val="3ED8C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In Operations</a:t>
            </a:r>
            <a:endParaRPr sz="4800" b="1" dirty="0">
              <a:solidFill>
                <a:srgbClr val="3ED8C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endParaRPr>
          </a:p>
          <a:p>
            <a:pPr marL="914400" lvl="1" indent="-304800" algn="l" rtl="0">
              <a:lnSpc>
                <a:spcPct val="115000"/>
              </a:lnSpc>
              <a:spcBef>
                <a:spcPts val="0"/>
              </a:spcBef>
              <a:spcAft>
                <a:spcPts val="0"/>
              </a:spcAft>
              <a:buClr>
                <a:srgbClr val="3ED8C3"/>
              </a:buClr>
              <a:buSzPct val="100000"/>
              <a:buChar char="○"/>
            </a:pPr>
            <a:r>
              <a:rPr lang="en-US" sz="4800" dirty="0">
                <a:solidFill>
                  <a:srgbClr val="1D447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Baron Winds 1 (Stueben County)</a:t>
            </a:r>
            <a:endParaRPr sz="4800" dirty="0">
              <a:solidFill>
                <a:srgbClr val="1D447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endParaRPr>
          </a:p>
          <a:p>
            <a:pPr marL="914400" lvl="1" indent="-304800" algn="l" rtl="0">
              <a:lnSpc>
                <a:spcPct val="115000"/>
              </a:lnSpc>
              <a:spcBef>
                <a:spcPts val="0"/>
              </a:spcBef>
              <a:spcAft>
                <a:spcPts val="0"/>
              </a:spcAft>
              <a:buClr>
                <a:srgbClr val="3ED8C3"/>
              </a:buClr>
              <a:buSzPct val="100000"/>
              <a:buChar char="○"/>
            </a:pPr>
            <a:r>
              <a:rPr lang="en-US" sz="4800" dirty="0">
                <a:solidFill>
                  <a:srgbClr val="1D447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Baron Winds 2 (Steuben County) </a:t>
            </a:r>
            <a:r>
              <a:rPr lang="en-US" sz="4800" i="1" dirty="0">
                <a:solidFill>
                  <a:srgbClr val="1D447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starting construction</a:t>
            </a:r>
            <a:endParaRPr sz="4800" i="1" dirty="0">
              <a:solidFill>
                <a:srgbClr val="1D447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endParaRPr>
          </a:p>
          <a:p>
            <a:pPr marL="914400" lvl="1" indent="-304800" algn="l" rtl="0">
              <a:lnSpc>
                <a:spcPct val="115000"/>
              </a:lnSpc>
              <a:spcBef>
                <a:spcPts val="0"/>
              </a:spcBef>
              <a:spcAft>
                <a:spcPts val="0"/>
              </a:spcAft>
              <a:buClr>
                <a:srgbClr val="3ED8C3"/>
              </a:buClr>
              <a:buSzPct val="100000"/>
              <a:buChar char="○"/>
            </a:pPr>
            <a:r>
              <a:rPr lang="en-US" sz="4800" dirty="0">
                <a:solidFill>
                  <a:srgbClr val="1D447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Cassadaga Winds (Chautauqua County)</a:t>
            </a:r>
            <a:endParaRPr sz="4800" dirty="0">
              <a:solidFill>
                <a:srgbClr val="1D447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endParaRPr>
          </a:p>
          <a:p>
            <a:pPr marL="914400" lvl="1" indent="-304800" algn="l" rtl="0">
              <a:lnSpc>
                <a:spcPct val="115000"/>
              </a:lnSpc>
              <a:spcBef>
                <a:spcPts val="0"/>
              </a:spcBef>
              <a:spcAft>
                <a:spcPts val="0"/>
              </a:spcAft>
              <a:buClr>
                <a:srgbClr val="3ED8C3"/>
              </a:buClr>
              <a:buSzPct val="100000"/>
              <a:buChar char="○"/>
            </a:pPr>
            <a:r>
              <a:rPr lang="en-US" sz="4800" dirty="0" err="1">
                <a:solidFill>
                  <a:srgbClr val="1D447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Munnsville</a:t>
            </a:r>
            <a:r>
              <a:rPr lang="en-US" sz="4800" dirty="0">
                <a:solidFill>
                  <a:srgbClr val="1D447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 Wind (Madison County)</a:t>
            </a:r>
            <a:endParaRPr sz="4800" dirty="0">
              <a:solidFill>
                <a:srgbClr val="1D447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endParaRPr>
          </a:p>
          <a:p>
            <a:pPr marL="914400" lvl="1" indent="-304800" algn="l" rtl="0">
              <a:lnSpc>
                <a:spcPct val="115000"/>
              </a:lnSpc>
              <a:spcBef>
                <a:spcPts val="0"/>
              </a:spcBef>
              <a:spcAft>
                <a:spcPts val="0"/>
              </a:spcAft>
              <a:buClr>
                <a:srgbClr val="3ED8C3"/>
              </a:buClr>
              <a:buSzPct val="100000"/>
              <a:buChar char="○"/>
            </a:pPr>
            <a:r>
              <a:rPr lang="en-US" sz="4800" dirty="0">
                <a:solidFill>
                  <a:srgbClr val="1D447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Stillwater Storage (Saratoga County)</a:t>
            </a:r>
            <a:endParaRPr sz="4800" i="1" dirty="0">
              <a:solidFill>
                <a:srgbClr val="1D447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endParaRPr>
          </a:p>
          <a:p>
            <a:pPr marL="0" lvl="0" indent="0" algn="l" rtl="0">
              <a:lnSpc>
                <a:spcPct val="115000"/>
              </a:lnSpc>
              <a:spcBef>
                <a:spcPts val="0"/>
              </a:spcBef>
              <a:spcAft>
                <a:spcPts val="0"/>
              </a:spcAft>
              <a:buClr>
                <a:schemeClr val="dk1"/>
              </a:buClr>
              <a:buSzPts val="275"/>
              <a:buFont typeface="Arial"/>
              <a:buNone/>
            </a:pPr>
            <a:endParaRPr sz="4800" b="1" dirty="0">
              <a:solidFill>
                <a:srgbClr val="3ED8C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endParaRPr>
          </a:p>
          <a:p>
            <a:pPr marL="0" lvl="0" indent="0" algn="l" rtl="0">
              <a:lnSpc>
                <a:spcPct val="115000"/>
              </a:lnSpc>
              <a:spcBef>
                <a:spcPts val="0"/>
              </a:spcBef>
              <a:spcAft>
                <a:spcPts val="0"/>
              </a:spcAft>
              <a:buClr>
                <a:schemeClr val="dk1"/>
              </a:buClr>
              <a:buSzPts val="275"/>
              <a:buFont typeface="Arial"/>
              <a:buNone/>
            </a:pPr>
            <a:r>
              <a:rPr lang="en-US" sz="4800" b="1" dirty="0">
                <a:solidFill>
                  <a:srgbClr val="3ED8C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404 total </a:t>
            </a:r>
            <a:r>
              <a:rPr lang="en-US" sz="4800" b="1" dirty="0" err="1">
                <a:solidFill>
                  <a:srgbClr val="3ED8C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MWacs</a:t>
            </a:r>
            <a:r>
              <a:rPr lang="en-US" sz="4800" dirty="0">
                <a:solidFill>
                  <a:srgbClr val="1D447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 enough to power over </a:t>
            </a:r>
            <a:r>
              <a:rPr lang="en-US" sz="4800" b="1" dirty="0">
                <a:solidFill>
                  <a:srgbClr val="3ED8C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115,000 homes </a:t>
            </a:r>
            <a:r>
              <a:rPr lang="en-US" sz="4800" dirty="0">
                <a:solidFill>
                  <a:srgbClr val="1D447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with clean energy.</a:t>
            </a:r>
            <a:endParaRPr sz="4800" dirty="0">
              <a:solidFill>
                <a:srgbClr val="1D447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endParaRPr>
          </a:p>
          <a:p>
            <a:pPr marL="0" lvl="0" indent="0" algn="l" rtl="0">
              <a:lnSpc>
                <a:spcPct val="115000"/>
              </a:lnSpc>
              <a:spcBef>
                <a:spcPts val="0"/>
              </a:spcBef>
              <a:spcAft>
                <a:spcPts val="0"/>
              </a:spcAft>
              <a:buClr>
                <a:schemeClr val="dk1"/>
              </a:buClr>
              <a:buSzPts val="275"/>
              <a:buFont typeface="Arial"/>
              <a:buNone/>
            </a:pPr>
            <a:endParaRPr sz="4800" dirty="0">
              <a:solidFill>
                <a:srgbClr val="1D447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endParaRPr>
          </a:p>
          <a:p>
            <a:pPr marL="457200" lvl="0" indent="-304800" algn="l" rtl="0">
              <a:lnSpc>
                <a:spcPct val="115000"/>
              </a:lnSpc>
              <a:spcBef>
                <a:spcPts val="0"/>
              </a:spcBef>
              <a:spcAft>
                <a:spcPts val="0"/>
              </a:spcAft>
              <a:buClr>
                <a:srgbClr val="3ED8C3"/>
              </a:buClr>
              <a:buSzPct val="100000"/>
              <a:buChar char="●"/>
            </a:pPr>
            <a:r>
              <a:rPr lang="en-US" sz="4800" b="1" dirty="0">
                <a:solidFill>
                  <a:srgbClr val="3ED8C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Project Pipeline</a:t>
            </a:r>
            <a:endParaRPr sz="4800" b="1" dirty="0">
              <a:solidFill>
                <a:srgbClr val="3ED8C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endParaRPr>
          </a:p>
          <a:p>
            <a:pPr marL="914400" lvl="1" indent="-304800" algn="l" rtl="0">
              <a:lnSpc>
                <a:spcPct val="115000"/>
              </a:lnSpc>
              <a:spcBef>
                <a:spcPts val="0"/>
              </a:spcBef>
              <a:spcAft>
                <a:spcPts val="0"/>
              </a:spcAft>
              <a:buClr>
                <a:srgbClr val="3ED8C3"/>
              </a:buClr>
              <a:buSzPct val="100000"/>
              <a:buChar char="○"/>
            </a:pPr>
            <a:r>
              <a:rPr lang="en-US" sz="4800" dirty="0">
                <a:solidFill>
                  <a:srgbClr val="1D447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3"/>
                  </a:ext>
                </a:extLst>
              </a:rPr>
              <a:t>Pipeline totaling over </a:t>
            </a:r>
            <a:r>
              <a:rPr lang="en-US" sz="4800" b="1" dirty="0">
                <a:solidFill>
                  <a:srgbClr val="3ED8B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1800 </a:t>
            </a:r>
            <a:r>
              <a:rPr lang="en-US" sz="4800" b="1" dirty="0" err="1">
                <a:solidFill>
                  <a:srgbClr val="3ED8B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4"/>
                  </a:ext>
                </a:extLst>
              </a:rPr>
              <a:t>MWacs</a:t>
            </a:r>
            <a:r>
              <a:rPr lang="en-US" sz="4800" dirty="0">
                <a:solidFill>
                  <a:srgbClr val="1D447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5"/>
                  </a:ext>
                </a:extLst>
              </a:rPr>
              <a:t>, operational by end of 2029</a:t>
            </a:r>
            <a:endParaRPr sz="4800" dirty="0">
              <a:solidFill>
                <a:srgbClr val="1D447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6"/>
                </a:ext>
              </a:extLst>
            </a:endParaRPr>
          </a:p>
          <a:p>
            <a:pPr marL="914400" lvl="1" indent="-304800" algn="l" rtl="0">
              <a:lnSpc>
                <a:spcPct val="115000"/>
              </a:lnSpc>
              <a:spcBef>
                <a:spcPts val="0"/>
              </a:spcBef>
              <a:spcAft>
                <a:spcPts val="0"/>
              </a:spcAft>
              <a:buClr>
                <a:srgbClr val="3ED8C3"/>
              </a:buClr>
              <a:buSzPct val="100000"/>
              <a:buChar char="○"/>
            </a:pPr>
            <a:r>
              <a:rPr lang="en-US" sz="4800" dirty="0">
                <a:solidFill>
                  <a:srgbClr val="1D4477"/>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7"/>
                  </a:ext>
                </a:extLst>
              </a:rPr>
              <a:t>Over </a:t>
            </a:r>
            <a:r>
              <a:rPr lang="en-US" sz="4800" b="1" dirty="0">
                <a:solidFill>
                  <a:srgbClr val="3ED8C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rPr>
              <a:t>900 </a:t>
            </a:r>
            <a:r>
              <a:rPr lang="en-US" sz="4800" b="1" dirty="0" err="1">
                <a:solidFill>
                  <a:srgbClr val="3ED8C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rPr>
              <a:t>MWacs</a:t>
            </a:r>
            <a:r>
              <a:rPr lang="en-US" sz="4800" b="1" dirty="0">
                <a:solidFill>
                  <a:srgbClr val="3ED8C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rPr>
              <a:t> in Solar and 800 </a:t>
            </a:r>
            <a:r>
              <a:rPr lang="en-US" sz="4800" b="1" dirty="0" err="1">
                <a:solidFill>
                  <a:srgbClr val="3ED8C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rPr>
              <a:t>MWacs</a:t>
            </a:r>
            <a:r>
              <a:rPr lang="en-US" sz="4800" b="1" dirty="0">
                <a:solidFill>
                  <a:srgbClr val="3ED8C3"/>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8"/>
                  </a:ext>
                </a:extLst>
              </a:rPr>
              <a:t> in Storage</a:t>
            </a:r>
            <a:endParaRPr sz="4800" dirty="0">
              <a:solidFill>
                <a:srgbClr val="1D4477"/>
              </a:solidFill>
            </a:endParaRPr>
          </a:p>
          <a:p>
            <a:pPr marL="342900" lvl="0" indent="0" algn="l" rtl="0">
              <a:lnSpc>
                <a:spcPct val="115000"/>
              </a:lnSpc>
              <a:spcBef>
                <a:spcPts val="0"/>
              </a:spcBef>
              <a:spcAft>
                <a:spcPts val="0"/>
              </a:spcAft>
              <a:buClr>
                <a:schemeClr val="dk1"/>
              </a:buClr>
              <a:buSzPts val="275"/>
              <a:buFont typeface="Arial"/>
              <a:buNone/>
            </a:pPr>
            <a:endParaRPr sz="4800" dirty="0">
              <a:solidFill>
                <a:srgbClr val="1D4477"/>
              </a:solidFill>
            </a:endParaRPr>
          </a:p>
          <a:p>
            <a:pPr marL="0" marR="0" lvl="0" indent="0" algn="l" rtl="0">
              <a:spcBef>
                <a:spcPts val="599"/>
              </a:spcBef>
              <a:spcAft>
                <a:spcPts val="0"/>
              </a:spcAft>
              <a:buNone/>
            </a:pPr>
            <a:endParaRPr sz="4800" b="1" dirty="0">
              <a:solidFill>
                <a:srgbClr val="174B7B"/>
              </a:solidFill>
            </a:endParaRPr>
          </a:p>
        </p:txBody>
      </p:sp>
      <p:sp>
        <p:nvSpPr>
          <p:cNvPr id="243" name="Google Shape;243;p3"/>
          <p:cNvSpPr txBox="1"/>
          <p:nvPr/>
        </p:nvSpPr>
        <p:spPr>
          <a:xfrm>
            <a:off x="9511305" y="542957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598" b="0" i="0" u="none" strike="noStrike" cap="none">
              <a:solidFill>
                <a:srgbClr val="1D4477"/>
              </a:solidFill>
              <a:latin typeface="Arial"/>
              <a:ea typeface="Arial"/>
              <a:cs typeface="Arial"/>
              <a:sym typeface="Arial"/>
            </a:endParaRPr>
          </a:p>
        </p:txBody>
      </p:sp>
      <p:sp>
        <p:nvSpPr>
          <p:cNvPr id="244" name="Google Shape;244;p3"/>
          <p:cNvSpPr txBox="1"/>
          <p:nvPr/>
        </p:nvSpPr>
        <p:spPr>
          <a:xfrm>
            <a:off x="7701769" y="-31297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598" b="0" i="0" u="none" strike="noStrike" cap="none">
              <a:solidFill>
                <a:srgbClr val="1D4477"/>
              </a:solidFill>
              <a:latin typeface="Arial"/>
              <a:ea typeface="Arial"/>
              <a:cs typeface="Arial"/>
              <a:sym typeface="Arial"/>
            </a:endParaRPr>
          </a:p>
        </p:txBody>
      </p:sp>
      <p:sp>
        <p:nvSpPr>
          <p:cNvPr id="245" name="Google Shape;245;p3"/>
          <p:cNvSpPr txBox="1"/>
          <p:nvPr/>
        </p:nvSpPr>
        <p:spPr>
          <a:xfrm>
            <a:off x="10837121" y="258469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598" b="0" i="0" u="none" strike="noStrike" cap="none">
              <a:solidFill>
                <a:srgbClr val="1D4477"/>
              </a:solidFill>
              <a:latin typeface="Arial"/>
              <a:ea typeface="Arial"/>
              <a:cs typeface="Arial"/>
              <a:sym typeface="Arial"/>
            </a:endParaRPr>
          </a:p>
        </p:txBody>
      </p:sp>
      <p:sp>
        <p:nvSpPr>
          <p:cNvPr id="246" name="Google Shape;246;p3"/>
          <p:cNvSpPr txBox="1"/>
          <p:nvPr/>
        </p:nvSpPr>
        <p:spPr>
          <a:xfrm>
            <a:off x="11032012" y="262123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598" b="0" i="0" u="none" strike="noStrike" cap="none">
              <a:solidFill>
                <a:srgbClr val="1D4477"/>
              </a:solidFill>
              <a:latin typeface="Arial"/>
              <a:ea typeface="Arial"/>
              <a:cs typeface="Arial"/>
              <a:sym typeface="Arial"/>
            </a:endParaRPr>
          </a:p>
        </p:txBody>
      </p:sp>
      <p:sp>
        <p:nvSpPr>
          <p:cNvPr id="247" name="Google Shape;247;p3"/>
          <p:cNvSpPr txBox="1"/>
          <p:nvPr/>
        </p:nvSpPr>
        <p:spPr>
          <a:xfrm>
            <a:off x="8923840" y="2784569"/>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598" b="0" i="0" u="none" strike="noStrike" cap="none">
              <a:solidFill>
                <a:srgbClr val="1D4477"/>
              </a:solidFill>
              <a:latin typeface="Arial"/>
              <a:ea typeface="Arial"/>
              <a:cs typeface="Arial"/>
              <a:sym typeface="Arial"/>
            </a:endParaRPr>
          </a:p>
        </p:txBody>
      </p:sp>
      <p:sp>
        <p:nvSpPr>
          <p:cNvPr id="248" name="Google Shape;248;p3"/>
          <p:cNvSpPr txBox="1"/>
          <p:nvPr/>
        </p:nvSpPr>
        <p:spPr>
          <a:xfrm>
            <a:off x="4231493" y="-22423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598" b="0" i="0" u="none" strike="noStrike" cap="none">
              <a:solidFill>
                <a:srgbClr val="1D4477"/>
              </a:solidFill>
              <a:latin typeface="Arial"/>
              <a:ea typeface="Arial"/>
              <a:cs typeface="Arial"/>
              <a:sym typeface="Arial"/>
            </a:endParaRPr>
          </a:p>
        </p:txBody>
      </p:sp>
      <p:sp>
        <p:nvSpPr>
          <p:cNvPr id="249" name="Google Shape;249;p3"/>
          <p:cNvSpPr txBox="1"/>
          <p:nvPr/>
        </p:nvSpPr>
        <p:spPr>
          <a:xfrm>
            <a:off x="2558797" y="-321435"/>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598" b="0" i="0" u="none" strike="noStrike" cap="none">
              <a:solidFill>
                <a:srgbClr val="1D4477"/>
              </a:solidFill>
              <a:latin typeface="Arial"/>
              <a:ea typeface="Arial"/>
              <a:cs typeface="Arial"/>
              <a:sym typeface="Arial"/>
            </a:endParaRPr>
          </a:p>
        </p:txBody>
      </p:sp>
      <p:cxnSp>
        <p:nvCxnSpPr>
          <p:cNvPr id="250" name="Google Shape;250;p3"/>
          <p:cNvCxnSpPr/>
          <p:nvPr/>
        </p:nvCxnSpPr>
        <p:spPr>
          <a:xfrm>
            <a:off x="382000" y="1292862"/>
            <a:ext cx="4353600" cy="0"/>
          </a:xfrm>
          <a:prstGeom prst="straightConnector1">
            <a:avLst/>
          </a:prstGeom>
          <a:noFill/>
          <a:ln w="9525" cap="flat" cmpd="sng">
            <a:solidFill>
              <a:schemeClr val="accent2"/>
            </a:solidFill>
            <a:prstDash val="solid"/>
            <a:miter lim="800000"/>
            <a:headEnd type="none" w="sm" len="sm"/>
            <a:tailEnd type="none" w="sm" len="sm"/>
          </a:ln>
        </p:spPr>
      </p:cxnSp>
      <p:sp>
        <p:nvSpPr>
          <p:cNvPr id="251" name="Google Shape;251;p3"/>
          <p:cNvSpPr txBox="1"/>
          <p:nvPr/>
        </p:nvSpPr>
        <p:spPr>
          <a:xfrm>
            <a:off x="1454615" y="316685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598" b="0" i="0" u="none" strike="noStrike" cap="none">
              <a:solidFill>
                <a:srgbClr val="1D4477"/>
              </a:solidFill>
              <a:latin typeface="Arial"/>
              <a:ea typeface="Arial"/>
              <a:cs typeface="Arial"/>
              <a:sym typeface="Arial"/>
            </a:endParaRPr>
          </a:p>
        </p:txBody>
      </p:sp>
      <p:sp>
        <p:nvSpPr>
          <p:cNvPr id="252" name="Google Shape;252;p3"/>
          <p:cNvSpPr txBox="1"/>
          <p:nvPr/>
        </p:nvSpPr>
        <p:spPr>
          <a:xfrm>
            <a:off x="183173" y="283722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598" b="0" i="0" u="none" strike="noStrike" cap="none">
              <a:solidFill>
                <a:srgbClr val="1D4477"/>
              </a:solidFill>
              <a:latin typeface="Arial"/>
              <a:ea typeface="Arial"/>
              <a:cs typeface="Arial"/>
              <a:sym typeface="Arial"/>
            </a:endParaRPr>
          </a:p>
        </p:txBody>
      </p:sp>
      <p:sp>
        <p:nvSpPr>
          <p:cNvPr id="253" name="Google Shape;253;p3"/>
          <p:cNvSpPr txBox="1"/>
          <p:nvPr/>
        </p:nvSpPr>
        <p:spPr>
          <a:xfrm>
            <a:off x="7921699" y="566879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598" b="0" i="0" u="none" strike="noStrike" cap="none">
              <a:solidFill>
                <a:srgbClr val="1D4477"/>
              </a:solidFill>
              <a:latin typeface="Arial"/>
              <a:ea typeface="Arial"/>
              <a:cs typeface="Arial"/>
              <a:sym typeface="Arial"/>
            </a:endParaRPr>
          </a:p>
        </p:txBody>
      </p:sp>
      <p:sp>
        <p:nvSpPr>
          <p:cNvPr id="254" name="Google Shape;254;p3"/>
          <p:cNvSpPr txBox="1"/>
          <p:nvPr/>
        </p:nvSpPr>
        <p:spPr>
          <a:xfrm>
            <a:off x="5901958" y="3255861"/>
            <a:ext cx="2785745" cy="291923"/>
          </a:xfrm>
          <a:prstGeom prst="rect">
            <a:avLst/>
          </a:prstGeom>
          <a:noFill/>
          <a:ln>
            <a:noFill/>
          </a:ln>
        </p:spPr>
        <p:txBody>
          <a:bodyPr spcFirstLastPara="1" wrap="square" lIns="0" tIns="0" rIns="0" bIns="0" anchor="t" anchorCtr="0">
            <a:noAutofit/>
          </a:bodyPr>
          <a:lstStyle/>
          <a:p>
            <a:pPr marL="342991" marR="0" lvl="1" indent="0" algn="l" rtl="0">
              <a:spcBef>
                <a:spcPts val="0"/>
              </a:spcBef>
              <a:spcAft>
                <a:spcPts val="0"/>
              </a:spcAft>
              <a:buNone/>
            </a:pPr>
            <a:endParaRPr sz="2098" b="0" i="0" u="none" strike="noStrike" cap="none">
              <a:solidFill>
                <a:srgbClr val="3ED8C3"/>
              </a:solidFill>
              <a:latin typeface="Arial"/>
              <a:ea typeface="Arial"/>
              <a:cs typeface="Arial"/>
              <a:sym typeface="Arial"/>
            </a:endParaRPr>
          </a:p>
        </p:txBody>
      </p:sp>
      <p:sp>
        <p:nvSpPr>
          <p:cNvPr id="255" name="Google Shape;255;p3"/>
          <p:cNvSpPr txBox="1"/>
          <p:nvPr/>
        </p:nvSpPr>
        <p:spPr>
          <a:xfrm>
            <a:off x="5901411" y="3656553"/>
            <a:ext cx="2785745" cy="544409"/>
          </a:xfrm>
          <a:prstGeom prst="rect">
            <a:avLst/>
          </a:prstGeom>
          <a:noFill/>
          <a:ln>
            <a:noFill/>
          </a:ln>
        </p:spPr>
        <p:txBody>
          <a:bodyPr spcFirstLastPara="1" wrap="square" lIns="0" tIns="0" rIns="0" bIns="0" anchor="ctr" anchorCtr="0">
            <a:normAutofit/>
          </a:bodyPr>
          <a:lstStyle/>
          <a:p>
            <a:pPr marL="342991" marR="0" lvl="1" indent="0" algn="l" rtl="0">
              <a:lnSpc>
                <a:spcPct val="127000"/>
              </a:lnSpc>
              <a:spcBef>
                <a:spcPts val="0"/>
              </a:spcBef>
              <a:spcAft>
                <a:spcPts val="0"/>
              </a:spcAft>
              <a:buNone/>
            </a:pPr>
            <a:endParaRPr sz="999" b="0" i="0" u="none" strike="noStrike" cap="none">
              <a:solidFill>
                <a:srgbClr val="FFFFFF"/>
              </a:solidFill>
              <a:latin typeface="Arial"/>
              <a:ea typeface="Arial"/>
              <a:cs typeface="Arial"/>
              <a:sym typeface="Arial"/>
            </a:endParaRPr>
          </a:p>
        </p:txBody>
      </p:sp>
      <p:sp>
        <p:nvSpPr>
          <p:cNvPr id="256" name="Google Shape;256;p3"/>
          <p:cNvSpPr txBox="1">
            <a:spLocks noGrp="1"/>
          </p:cNvSpPr>
          <p:nvPr>
            <p:ph type="ftr" idx="11"/>
          </p:nvPr>
        </p:nvSpPr>
        <p:spPr>
          <a:xfrm>
            <a:off x="910653" y="4889732"/>
            <a:ext cx="6581906" cy="107900"/>
          </a:xfrm>
          <a:prstGeom prst="rect">
            <a:avLst/>
          </a:prstGeom>
          <a:noFill/>
          <a:ln>
            <a:noFill/>
          </a:ln>
        </p:spPr>
        <p:txBody>
          <a:bodyPr spcFirstLastPara="1" wrap="square" lIns="0" tIns="0" rIns="0" bIns="0" anchor="b" anchorCtr="0">
            <a:noAutofit/>
          </a:bodyPr>
          <a:lstStyle/>
          <a:p>
            <a:pPr marL="0" marR="0" lvl="0" indent="0" algn="l" rtl="0">
              <a:lnSpc>
                <a:spcPct val="100000"/>
              </a:lnSpc>
              <a:spcBef>
                <a:spcPts val="0"/>
              </a:spcBef>
              <a:spcAft>
                <a:spcPts val="0"/>
              </a:spcAft>
              <a:buClr>
                <a:srgbClr val="1D4477"/>
              </a:buClr>
              <a:buSzPts val="1013"/>
              <a:buFont typeface="Arial"/>
              <a:buNone/>
            </a:pPr>
            <a:r>
              <a:rPr lang="en-US" sz="1013" b="0" i="0" u="none" strike="noStrike" cap="none">
                <a:solidFill>
                  <a:srgbClr val="1D4477"/>
                </a:solidFill>
                <a:latin typeface="Arial"/>
                <a:ea typeface="Arial"/>
                <a:cs typeface="Arial"/>
                <a:sym typeface="Arial"/>
              </a:rPr>
              <a:t>Your Partner for a Sustainable Future</a:t>
            </a:r>
            <a:endParaRPr/>
          </a:p>
        </p:txBody>
      </p:sp>
      <p:sp>
        <p:nvSpPr>
          <p:cNvPr id="257" name="Google Shape;257;p3"/>
          <p:cNvSpPr txBox="1"/>
          <p:nvPr/>
        </p:nvSpPr>
        <p:spPr>
          <a:xfrm>
            <a:off x="5901411" y="4312204"/>
            <a:ext cx="2697025" cy="339052"/>
          </a:xfrm>
          <a:prstGeom prst="rect">
            <a:avLst/>
          </a:prstGeom>
          <a:noFill/>
          <a:ln>
            <a:noFill/>
          </a:ln>
        </p:spPr>
        <p:txBody>
          <a:bodyPr spcFirstLastPara="1" wrap="square" lIns="0" tIns="0" rIns="0" bIns="0" anchor="ctr" anchorCtr="0">
            <a:normAutofit/>
          </a:bodyPr>
          <a:lstStyle/>
          <a:p>
            <a:pPr marL="342991" marR="0" lvl="1" indent="0" algn="l" rtl="0">
              <a:lnSpc>
                <a:spcPct val="127000"/>
              </a:lnSpc>
              <a:spcBef>
                <a:spcPts val="0"/>
              </a:spcBef>
              <a:spcAft>
                <a:spcPts val="0"/>
              </a:spcAft>
              <a:buNone/>
            </a:pPr>
            <a:endParaRPr sz="599" b="0" i="0" u="none" strike="noStrike" cap="none">
              <a:solidFill>
                <a:srgbClr val="FFFFFF"/>
              </a:solidFill>
              <a:latin typeface="Arial"/>
              <a:ea typeface="Arial"/>
              <a:cs typeface="Arial"/>
              <a:sym typeface="Arial"/>
            </a:endParaRPr>
          </a:p>
        </p:txBody>
      </p:sp>
      <p:pic>
        <p:nvPicPr>
          <p:cNvPr id="258" name="Google Shape;258;p3" descr="A map of the state of new york&#10;&#10;Description automatically generated"/>
          <p:cNvPicPr preferRelativeResize="0"/>
          <p:nvPr/>
        </p:nvPicPr>
        <p:blipFill rotWithShape="1">
          <a:blip r:embed="rId3">
            <a:alphaModFix/>
          </a:blip>
          <a:srcRect r="15103"/>
          <a:stretch/>
        </p:blipFill>
        <p:spPr>
          <a:xfrm>
            <a:off x="5625367" y="105310"/>
            <a:ext cx="3518633" cy="3220713"/>
          </a:xfrm>
          <a:prstGeom prst="rect">
            <a:avLst/>
          </a:prstGeom>
          <a:noFill/>
          <a:ln>
            <a:noFill/>
          </a:ln>
        </p:spPr>
      </p:pic>
      <p:cxnSp>
        <p:nvCxnSpPr>
          <p:cNvPr id="259" name="Google Shape;259;p3"/>
          <p:cNvCxnSpPr>
            <a:stCxn id="260" idx="0"/>
            <a:endCxn id="261" idx="3"/>
          </p:cNvCxnSpPr>
          <p:nvPr/>
        </p:nvCxnSpPr>
        <p:spPr>
          <a:xfrm rot="10800000" flipH="1">
            <a:off x="6863612" y="2523440"/>
            <a:ext cx="1343700" cy="182100"/>
          </a:xfrm>
          <a:prstGeom prst="straightConnector1">
            <a:avLst/>
          </a:prstGeom>
          <a:noFill/>
          <a:ln w="12700" cap="flat" cmpd="sng">
            <a:solidFill>
              <a:schemeClr val="lt1"/>
            </a:solidFill>
            <a:prstDash val="solid"/>
            <a:miter lim="800000"/>
            <a:headEnd type="none" w="sm" len="sm"/>
            <a:tailEnd type="none" w="sm" len="sm"/>
          </a:ln>
        </p:spPr>
      </p:cxnSp>
      <p:cxnSp>
        <p:nvCxnSpPr>
          <p:cNvPr id="262" name="Google Shape;262;p3"/>
          <p:cNvCxnSpPr>
            <a:stCxn id="260" idx="6"/>
            <a:endCxn id="261" idx="6"/>
          </p:cNvCxnSpPr>
          <p:nvPr/>
        </p:nvCxnSpPr>
        <p:spPr>
          <a:xfrm rot="10800000" flipH="1">
            <a:off x="8009906" y="2483927"/>
            <a:ext cx="292800" cy="1326900"/>
          </a:xfrm>
          <a:prstGeom prst="straightConnector1">
            <a:avLst/>
          </a:prstGeom>
          <a:noFill/>
          <a:ln w="12700" cap="flat" cmpd="sng">
            <a:solidFill>
              <a:schemeClr val="lt1"/>
            </a:solidFill>
            <a:prstDash val="solid"/>
            <a:miter lim="800000"/>
            <a:headEnd type="none" w="sm" len="sm"/>
            <a:tailEnd type="none" w="sm" len="sm"/>
          </a:ln>
        </p:spPr>
      </p:cxnSp>
      <p:sp>
        <p:nvSpPr>
          <p:cNvPr id="263" name="Google Shape;263;p3"/>
          <p:cNvSpPr/>
          <p:nvPr/>
        </p:nvSpPr>
        <p:spPr>
          <a:xfrm>
            <a:off x="8074873" y="2287028"/>
            <a:ext cx="320921" cy="320921"/>
          </a:xfrm>
          <a:prstGeom prst="ellipse">
            <a:avLst/>
          </a:prstGeom>
          <a:solidFill>
            <a:schemeClr val="lt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dk1"/>
              </a:solidFill>
              <a:latin typeface="Arial"/>
              <a:ea typeface="Arial"/>
              <a:cs typeface="Arial"/>
              <a:sym typeface="Arial"/>
            </a:endParaRPr>
          </a:p>
        </p:txBody>
      </p:sp>
      <p:sp>
        <p:nvSpPr>
          <p:cNvPr id="261" name="Google Shape;261;p3"/>
          <p:cNvSpPr/>
          <p:nvPr/>
        </p:nvSpPr>
        <p:spPr>
          <a:xfrm>
            <a:off x="8190945" y="2428046"/>
            <a:ext cx="111761" cy="111761"/>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13" b="0" i="0" u="none" strike="noStrike" cap="none">
              <a:solidFill>
                <a:schemeClr val="dk1"/>
              </a:solidFill>
              <a:latin typeface="Arial"/>
              <a:ea typeface="Arial"/>
              <a:cs typeface="Arial"/>
              <a:sym typeface="Arial"/>
            </a:endParaRPr>
          </a:p>
        </p:txBody>
      </p:sp>
      <p:cxnSp>
        <p:nvCxnSpPr>
          <p:cNvPr id="264" name="Google Shape;264;p3"/>
          <p:cNvCxnSpPr/>
          <p:nvPr/>
        </p:nvCxnSpPr>
        <p:spPr>
          <a:xfrm>
            <a:off x="382000" y="4794662"/>
            <a:ext cx="4353600" cy="0"/>
          </a:xfrm>
          <a:prstGeom prst="straightConnector1">
            <a:avLst/>
          </a:prstGeom>
          <a:noFill/>
          <a:ln w="9525" cap="flat" cmpd="sng">
            <a:solidFill>
              <a:schemeClr val="accent2"/>
            </a:solidFill>
            <a:prstDash val="solid"/>
            <a:miter lim="800000"/>
            <a:headEnd type="none" w="sm" len="sm"/>
            <a:tailEnd type="none" w="sm" len="sm"/>
          </a:ln>
        </p:spPr>
      </p:cxnSp>
      <p:pic>
        <p:nvPicPr>
          <p:cNvPr id="265" name="Google Shape;265;p3"/>
          <p:cNvPicPr preferRelativeResize="0"/>
          <p:nvPr/>
        </p:nvPicPr>
        <p:blipFill>
          <a:blip r:embed="rId4">
            <a:alphaModFix/>
          </a:blip>
          <a:stretch>
            <a:fillRect/>
          </a:stretch>
        </p:blipFill>
        <p:spPr>
          <a:xfrm>
            <a:off x="5784149" y="2767338"/>
            <a:ext cx="2137550" cy="2060575"/>
          </a:xfrm>
          <a:prstGeom prst="rect">
            <a:avLst/>
          </a:prstGeom>
          <a:noFill/>
          <a:ln>
            <a:noFill/>
          </a:ln>
        </p:spPr>
      </p:pic>
      <p:pic>
        <p:nvPicPr>
          <p:cNvPr id="266" name="Google Shape;266;p3"/>
          <p:cNvPicPr preferRelativeResize="0"/>
          <p:nvPr/>
        </p:nvPicPr>
        <p:blipFill>
          <a:blip r:embed="rId5">
            <a:alphaModFix/>
          </a:blip>
          <a:stretch>
            <a:fillRect/>
          </a:stretch>
        </p:blipFill>
        <p:spPr>
          <a:xfrm>
            <a:off x="5784175" y="2765500"/>
            <a:ext cx="2137500" cy="20643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347bcbb543f_4_0"/>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20</a:t>
            </a:fld>
            <a:endParaRPr/>
          </a:p>
        </p:txBody>
      </p:sp>
      <p:sp>
        <p:nvSpPr>
          <p:cNvPr id="651" name="Google Shape;651;g347bcbb543f_4_0"/>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652" name="Google Shape;652;g347bcbb543f_4_0"/>
          <p:cNvSpPr>
            <a:spLocks noGrp="1"/>
          </p:cNvSpPr>
          <p:nvPr>
            <p:ph type="pic" idx="2"/>
          </p:nvPr>
        </p:nvSpPr>
        <p:spPr>
          <a:xfrm>
            <a:off x="4895851" y="0"/>
            <a:ext cx="4248300" cy="5148300"/>
          </a:xfrm>
          <a:prstGeom prst="rect">
            <a:avLst/>
          </a:prstGeom>
        </p:spPr>
      </p:sp>
      <p:sp>
        <p:nvSpPr>
          <p:cNvPr id="653" name="Google Shape;653;g347bcbb543f_4_0"/>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654" name="Google Shape;654;g347bcbb543f_4_0"/>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655" name="Google Shape;655;g347bcbb543f_4_0"/>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347bcbb543f_4_10"/>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21</a:t>
            </a:fld>
            <a:endParaRPr/>
          </a:p>
        </p:txBody>
      </p:sp>
      <p:sp>
        <p:nvSpPr>
          <p:cNvPr id="662" name="Google Shape;662;g347bcbb543f_4_10"/>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663" name="Google Shape;663;g347bcbb543f_4_10"/>
          <p:cNvSpPr>
            <a:spLocks noGrp="1"/>
          </p:cNvSpPr>
          <p:nvPr>
            <p:ph type="pic" idx="2"/>
          </p:nvPr>
        </p:nvSpPr>
        <p:spPr>
          <a:xfrm>
            <a:off x="4895851" y="0"/>
            <a:ext cx="4248300" cy="5148300"/>
          </a:xfrm>
          <a:prstGeom prst="rect">
            <a:avLst/>
          </a:prstGeom>
        </p:spPr>
      </p:sp>
      <p:sp>
        <p:nvSpPr>
          <p:cNvPr id="664" name="Google Shape;664;g347bcbb543f_4_10"/>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665" name="Google Shape;665;g347bcbb543f_4_10"/>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666" name="Google Shape;666;g347bcbb543f_4_10"/>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g347bcbb543f_4_19"/>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22</a:t>
            </a:fld>
            <a:endParaRPr/>
          </a:p>
        </p:txBody>
      </p:sp>
      <p:sp>
        <p:nvSpPr>
          <p:cNvPr id="673" name="Google Shape;673;g347bcbb543f_4_19"/>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674" name="Google Shape;674;g347bcbb543f_4_19"/>
          <p:cNvSpPr>
            <a:spLocks noGrp="1"/>
          </p:cNvSpPr>
          <p:nvPr>
            <p:ph type="pic" idx="2"/>
          </p:nvPr>
        </p:nvSpPr>
        <p:spPr>
          <a:xfrm>
            <a:off x="4895851" y="0"/>
            <a:ext cx="4248300" cy="5148300"/>
          </a:xfrm>
          <a:prstGeom prst="rect">
            <a:avLst/>
          </a:prstGeom>
        </p:spPr>
      </p:sp>
      <p:sp>
        <p:nvSpPr>
          <p:cNvPr id="675" name="Google Shape;675;g347bcbb543f_4_19"/>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676" name="Google Shape;676;g347bcbb543f_4_19"/>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677" name="Google Shape;677;g347bcbb543f_4_19"/>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g347bcbb543f_4_28"/>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23</a:t>
            </a:fld>
            <a:endParaRPr/>
          </a:p>
        </p:txBody>
      </p:sp>
      <p:sp>
        <p:nvSpPr>
          <p:cNvPr id="684" name="Google Shape;684;g347bcbb543f_4_28"/>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685" name="Google Shape;685;g347bcbb543f_4_28"/>
          <p:cNvSpPr>
            <a:spLocks noGrp="1"/>
          </p:cNvSpPr>
          <p:nvPr>
            <p:ph type="pic" idx="2"/>
          </p:nvPr>
        </p:nvSpPr>
        <p:spPr>
          <a:xfrm>
            <a:off x="4895851" y="0"/>
            <a:ext cx="4248300" cy="5148300"/>
          </a:xfrm>
          <a:prstGeom prst="rect">
            <a:avLst/>
          </a:prstGeom>
        </p:spPr>
      </p:sp>
      <p:sp>
        <p:nvSpPr>
          <p:cNvPr id="686" name="Google Shape;686;g347bcbb543f_4_28"/>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687" name="Google Shape;687;g347bcbb543f_4_28"/>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688" name="Google Shape;688;g347bcbb543f_4_28"/>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g347bcbb543f_4_37"/>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24</a:t>
            </a:fld>
            <a:endParaRPr/>
          </a:p>
        </p:txBody>
      </p:sp>
      <p:sp>
        <p:nvSpPr>
          <p:cNvPr id="695" name="Google Shape;695;g347bcbb543f_4_37"/>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696" name="Google Shape;696;g347bcbb543f_4_37"/>
          <p:cNvSpPr>
            <a:spLocks noGrp="1"/>
          </p:cNvSpPr>
          <p:nvPr>
            <p:ph type="pic" idx="2"/>
          </p:nvPr>
        </p:nvSpPr>
        <p:spPr>
          <a:xfrm>
            <a:off x="4895851" y="0"/>
            <a:ext cx="4248300" cy="5148300"/>
          </a:xfrm>
          <a:prstGeom prst="rect">
            <a:avLst/>
          </a:prstGeom>
        </p:spPr>
      </p:sp>
      <p:sp>
        <p:nvSpPr>
          <p:cNvPr id="697" name="Google Shape;697;g347bcbb543f_4_37"/>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698" name="Google Shape;698;g347bcbb543f_4_37"/>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699" name="Google Shape;699;g347bcbb543f_4_37"/>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347bcbb543f_4_46"/>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25</a:t>
            </a:fld>
            <a:endParaRPr/>
          </a:p>
        </p:txBody>
      </p:sp>
      <p:sp>
        <p:nvSpPr>
          <p:cNvPr id="706" name="Google Shape;706;g347bcbb543f_4_46"/>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07" name="Google Shape;707;g347bcbb543f_4_46"/>
          <p:cNvSpPr>
            <a:spLocks noGrp="1"/>
          </p:cNvSpPr>
          <p:nvPr>
            <p:ph type="pic" idx="2"/>
          </p:nvPr>
        </p:nvSpPr>
        <p:spPr>
          <a:xfrm>
            <a:off x="4895851" y="0"/>
            <a:ext cx="4248300" cy="5148300"/>
          </a:xfrm>
          <a:prstGeom prst="rect">
            <a:avLst/>
          </a:prstGeom>
        </p:spPr>
      </p:sp>
      <p:sp>
        <p:nvSpPr>
          <p:cNvPr id="708" name="Google Shape;708;g347bcbb543f_4_46"/>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709" name="Google Shape;709;g347bcbb543f_4_46"/>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710" name="Google Shape;710;g347bcbb543f_4_46"/>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347bcbb543f_4_55"/>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26</a:t>
            </a:fld>
            <a:endParaRPr/>
          </a:p>
        </p:txBody>
      </p:sp>
      <p:sp>
        <p:nvSpPr>
          <p:cNvPr id="717" name="Google Shape;717;g347bcbb543f_4_55"/>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18" name="Google Shape;718;g347bcbb543f_4_55"/>
          <p:cNvSpPr>
            <a:spLocks noGrp="1"/>
          </p:cNvSpPr>
          <p:nvPr>
            <p:ph type="pic" idx="2"/>
          </p:nvPr>
        </p:nvSpPr>
        <p:spPr>
          <a:xfrm>
            <a:off x="4895851" y="0"/>
            <a:ext cx="4248300" cy="5148300"/>
          </a:xfrm>
          <a:prstGeom prst="rect">
            <a:avLst/>
          </a:prstGeom>
        </p:spPr>
      </p:sp>
      <p:sp>
        <p:nvSpPr>
          <p:cNvPr id="719" name="Google Shape;719;g347bcbb543f_4_55"/>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720" name="Google Shape;720;g347bcbb543f_4_55"/>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721" name="Google Shape;721;g347bcbb543f_4_55"/>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g347bcbb543f_4_64"/>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27</a:t>
            </a:fld>
            <a:endParaRPr/>
          </a:p>
        </p:txBody>
      </p:sp>
      <p:sp>
        <p:nvSpPr>
          <p:cNvPr id="728" name="Google Shape;728;g347bcbb543f_4_64"/>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29" name="Google Shape;729;g347bcbb543f_4_64"/>
          <p:cNvSpPr>
            <a:spLocks noGrp="1"/>
          </p:cNvSpPr>
          <p:nvPr>
            <p:ph type="pic" idx="2"/>
          </p:nvPr>
        </p:nvSpPr>
        <p:spPr>
          <a:xfrm>
            <a:off x="4895851" y="0"/>
            <a:ext cx="4248300" cy="5148300"/>
          </a:xfrm>
          <a:prstGeom prst="rect">
            <a:avLst/>
          </a:prstGeom>
        </p:spPr>
      </p:sp>
      <p:sp>
        <p:nvSpPr>
          <p:cNvPr id="730" name="Google Shape;730;g347bcbb543f_4_64"/>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731" name="Google Shape;731;g347bcbb543f_4_64"/>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732" name="Google Shape;732;g347bcbb543f_4_64"/>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g347bcbb543f_4_73"/>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28</a:t>
            </a:fld>
            <a:endParaRPr/>
          </a:p>
        </p:txBody>
      </p:sp>
      <p:sp>
        <p:nvSpPr>
          <p:cNvPr id="739" name="Google Shape;739;g347bcbb543f_4_73"/>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40" name="Google Shape;740;g347bcbb543f_4_73"/>
          <p:cNvSpPr>
            <a:spLocks noGrp="1"/>
          </p:cNvSpPr>
          <p:nvPr>
            <p:ph type="pic" idx="2"/>
          </p:nvPr>
        </p:nvSpPr>
        <p:spPr>
          <a:xfrm>
            <a:off x="4895851" y="0"/>
            <a:ext cx="4248300" cy="5148300"/>
          </a:xfrm>
          <a:prstGeom prst="rect">
            <a:avLst/>
          </a:prstGeom>
        </p:spPr>
      </p:sp>
      <p:sp>
        <p:nvSpPr>
          <p:cNvPr id="741" name="Google Shape;741;g347bcbb543f_4_73"/>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742" name="Google Shape;742;g347bcbb543f_4_73"/>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743" name="Google Shape;743;g347bcbb543f_4_73"/>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g347bcbb543f_4_82"/>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29</a:t>
            </a:fld>
            <a:endParaRPr/>
          </a:p>
        </p:txBody>
      </p:sp>
      <p:sp>
        <p:nvSpPr>
          <p:cNvPr id="750" name="Google Shape;750;g347bcbb543f_4_82"/>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51" name="Google Shape;751;g347bcbb543f_4_82"/>
          <p:cNvSpPr>
            <a:spLocks noGrp="1"/>
          </p:cNvSpPr>
          <p:nvPr>
            <p:ph type="pic" idx="2"/>
          </p:nvPr>
        </p:nvSpPr>
        <p:spPr>
          <a:xfrm>
            <a:off x="4895851" y="0"/>
            <a:ext cx="4248300" cy="5148300"/>
          </a:xfrm>
          <a:prstGeom prst="rect">
            <a:avLst/>
          </a:prstGeom>
        </p:spPr>
      </p:sp>
      <p:sp>
        <p:nvSpPr>
          <p:cNvPr id="752" name="Google Shape;752;g347bcbb543f_4_82"/>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753" name="Google Shape;753;g347bcbb543f_4_82"/>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754" name="Google Shape;754;g347bcbb543f_4_82"/>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2" descr="Ein Bild, das draußen, Himmel enthält.&#10;&#10;Automatisch generierte Beschreibung"/>
          <p:cNvPicPr preferRelativeResize="0"/>
          <p:nvPr/>
        </p:nvPicPr>
        <p:blipFill rotWithShape="1">
          <a:blip r:embed="rId3">
            <a:alphaModFix/>
          </a:blip>
          <a:srcRect b="69139"/>
          <a:stretch/>
        </p:blipFill>
        <p:spPr>
          <a:xfrm>
            <a:off x="0" y="0"/>
            <a:ext cx="4649493" cy="5148263"/>
          </a:xfrm>
          <a:custGeom>
            <a:avLst/>
            <a:gdLst/>
            <a:ahLst/>
            <a:cxnLst/>
            <a:rect l="l" t="t" r="r" b="b"/>
            <a:pathLst>
              <a:path w="9144000" h="1585913" extrusionOk="0">
                <a:moveTo>
                  <a:pt x="0" y="0"/>
                </a:moveTo>
                <a:lnTo>
                  <a:pt x="9144000" y="0"/>
                </a:lnTo>
                <a:lnTo>
                  <a:pt x="9144000" y="1585913"/>
                </a:lnTo>
                <a:lnTo>
                  <a:pt x="0" y="1585913"/>
                </a:lnTo>
                <a:close/>
              </a:path>
            </a:pathLst>
          </a:custGeom>
          <a:solidFill>
            <a:schemeClr val="accent2"/>
          </a:solidFill>
          <a:ln>
            <a:noFill/>
          </a:ln>
        </p:spPr>
      </p:pic>
      <p:pic>
        <p:nvPicPr>
          <p:cNvPr id="272" name="Google Shape;272;p2"/>
          <p:cNvPicPr preferRelativeResize="0"/>
          <p:nvPr/>
        </p:nvPicPr>
        <p:blipFill rotWithShape="1">
          <a:blip r:embed="rId4">
            <a:alphaModFix/>
          </a:blip>
          <a:srcRect l="57768" t="28390" b="109"/>
          <a:stretch/>
        </p:blipFill>
        <p:spPr>
          <a:xfrm>
            <a:off x="4575512" y="-1"/>
            <a:ext cx="4568488" cy="5148264"/>
          </a:xfrm>
          <a:prstGeom prst="rect">
            <a:avLst/>
          </a:prstGeom>
          <a:noFill/>
          <a:ln>
            <a:noFill/>
          </a:ln>
        </p:spPr>
      </p:pic>
      <p:sp>
        <p:nvSpPr>
          <p:cNvPr id="273" name="Google Shape;273;p2"/>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3</a:t>
            </a:fld>
            <a:endParaRPr/>
          </a:p>
        </p:txBody>
      </p:sp>
      <p:pic>
        <p:nvPicPr>
          <p:cNvPr id="274" name="Google Shape;274;p2"/>
          <p:cNvPicPr preferRelativeResize="0"/>
          <p:nvPr/>
        </p:nvPicPr>
        <p:blipFill rotWithShape="1">
          <a:blip r:embed="rId5">
            <a:alphaModFix/>
          </a:blip>
          <a:srcRect/>
          <a:stretch/>
        </p:blipFill>
        <p:spPr>
          <a:xfrm>
            <a:off x="538164" y="4895999"/>
            <a:ext cx="222361" cy="64008"/>
          </a:xfrm>
          <a:prstGeom prst="rect">
            <a:avLst/>
          </a:prstGeom>
          <a:noFill/>
          <a:ln>
            <a:noFill/>
          </a:ln>
        </p:spPr>
      </p:pic>
      <p:sp>
        <p:nvSpPr>
          <p:cNvPr id="275" name="Google Shape;275;p2"/>
          <p:cNvSpPr txBox="1"/>
          <p:nvPr/>
        </p:nvSpPr>
        <p:spPr>
          <a:xfrm>
            <a:off x="-540689" y="481849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276" name="Google Shape;276;p2"/>
          <p:cNvSpPr txBox="1"/>
          <p:nvPr/>
        </p:nvSpPr>
        <p:spPr>
          <a:xfrm>
            <a:off x="557086" y="1767350"/>
            <a:ext cx="3461341" cy="989455"/>
          </a:xfrm>
          <a:prstGeom prst="rect">
            <a:avLst/>
          </a:prstGeom>
          <a:noFill/>
          <a:ln>
            <a:noFill/>
          </a:ln>
        </p:spPr>
        <p:txBody>
          <a:bodyPr spcFirstLastPara="1" wrap="square" lIns="0" tIns="0" rIns="0" bIns="0" anchor="ctr" anchorCtr="0">
            <a:normAutofit/>
          </a:bodyPr>
          <a:lstStyle/>
          <a:p>
            <a:pPr marL="0" marR="0" lvl="1" indent="0" algn="l" rtl="0">
              <a:lnSpc>
                <a:spcPct val="100000"/>
              </a:lnSpc>
              <a:spcBef>
                <a:spcPts val="0"/>
              </a:spcBef>
              <a:spcAft>
                <a:spcPts val="0"/>
              </a:spcAft>
              <a:buClr>
                <a:schemeClr val="accent3"/>
              </a:buClr>
              <a:buSzPts val="2200"/>
              <a:buFont typeface="Arial"/>
              <a:buNone/>
            </a:pPr>
            <a:r>
              <a:rPr lang="en-US" sz="2200" b="1" i="0" u="none" strike="noStrike" cap="none">
                <a:solidFill>
                  <a:schemeClr val="accent3"/>
                </a:solidFill>
                <a:latin typeface="Arial"/>
                <a:ea typeface="Arial"/>
                <a:cs typeface="Arial"/>
                <a:sym typeface="Arial"/>
              </a:rPr>
              <a:t>200 </a:t>
            </a:r>
            <a:r>
              <a:rPr lang="en-US" sz="2200" b="1">
                <a:solidFill>
                  <a:schemeClr val="accent3"/>
                </a:solidFill>
              </a:rPr>
              <a:t>mWac Solar</a:t>
            </a:r>
            <a:endParaRPr sz="1200" b="1" i="0" u="none" strike="noStrike" cap="none">
              <a:solidFill>
                <a:schemeClr val="accent3"/>
              </a:solidFill>
              <a:latin typeface="Arial"/>
              <a:ea typeface="Arial"/>
              <a:cs typeface="Arial"/>
              <a:sym typeface="Arial"/>
            </a:endParaRPr>
          </a:p>
          <a:p>
            <a:pPr marL="0" marR="0" lvl="1" indent="0" algn="l" rtl="0">
              <a:lnSpc>
                <a:spcPct val="100000"/>
              </a:lnSpc>
              <a:spcBef>
                <a:spcPts val="60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A 200 megawatt solar farm on 1,</a:t>
            </a:r>
            <a:r>
              <a:rPr lang="en-US" sz="1200">
                <a:solidFill>
                  <a:schemeClr val="lt1"/>
                </a:solidFill>
              </a:rPr>
              <a:t>100</a:t>
            </a:r>
            <a:r>
              <a:rPr lang="en-US" sz="1200" b="0" i="0" u="none" strike="noStrike" cap="none">
                <a:solidFill>
                  <a:schemeClr val="lt1"/>
                </a:solidFill>
                <a:latin typeface="Arial"/>
                <a:ea typeface="Arial"/>
                <a:cs typeface="Arial"/>
                <a:sym typeface="Arial"/>
              </a:rPr>
              <a:t> acres</a:t>
            </a:r>
            <a:endParaRPr/>
          </a:p>
        </p:txBody>
      </p:sp>
      <p:sp>
        <p:nvSpPr>
          <p:cNvPr id="277" name="Google Shape;277;p2"/>
          <p:cNvSpPr txBox="1"/>
          <p:nvPr/>
        </p:nvSpPr>
        <p:spPr>
          <a:xfrm>
            <a:off x="538163" y="3811159"/>
            <a:ext cx="3461341" cy="989455"/>
          </a:xfrm>
          <a:prstGeom prst="rect">
            <a:avLst/>
          </a:prstGeom>
          <a:noFill/>
          <a:ln>
            <a:noFill/>
          </a:ln>
        </p:spPr>
        <p:txBody>
          <a:bodyPr spcFirstLastPara="1" wrap="square" lIns="0" tIns="0" rIns="0" bIns="0" anchor="ctr" anchorCtr="0">
            <a:normAutofit/>
          </a:bodyPr>
          <a:lstStyle/>
          <a:p>
            <a:pPr marL="0" marR="0" lvl="1" indent="0" algn="l" rtl="0">
              <a:lnSpc>
                <a:spcPct val="100000"/>
              </a:lnSpc>
              <a:spcBef>
                <a:spcPts val="0"/>
              </a:spcBef>
              <a:spcAft>
                <a:spcPts val="0"/>
              </a:spcAft>
              <a:buClr>
                <a:schemeClr val="accent3"/>
              </a:buClr>
              <a:buSzPts val="2200"/>
              <a:buFont typeface="Arial"/>
              <a:buNone/>
            </a:pPr>
            <a:r>
              <a:rPr lang="en-US" sz="2200" b="1" i="0" u="none" strike="noStrike" cap="none" dirty="0">
                <a:solidFill>
                  <a:schemeClr val="accent3"/>
                </a:solidFill>
                <a:latin typeface="Arial"/>
                <a:ea typeface="Arial"/>
                <a:cs typeface="Arial"/>
                <a:sym typeface="Arial"/>
              </a:rPr>
              <a:t>26,961 Homes</a:t>
            </a:r>
            <a:endParaRPr dirty="0"/>
          </a:p>
          <a:p>
            <a:pPr marL="0" marR="0" lvl="1" indent="0" algn="l" rtl="0">
              <a:lnSpc>
                <a:spcPct val="100000"/>
              </a:lnSpc>
              <a:spcBef>
                <a:spcPts val="600"/>
              </a:spcBef>
              <a:spcAft>
                <a:spcPts val="0"/>
              </a:spcAft>
              <a:buClr>
                <a:schemeClr val="lt1"/>
              </a:buClr>
              <a:buSzPts val="1200"/>
              <a:buFont typeface="Arial"/>
              <a:buNone/>
            </a:pPr>
            <a:r>
              <a:rPr lang="en-US" sz="1200" b="0" i="0" u="none" strike="noStrike" cap="none" dirty="0">
                <a:solidFill>
                  <a:schemeClr val="lt1"/>
                </a:solidFill>
                <a:latin typeface="Arial"/>
                <a:ea typeface="Arial"/>
                <a:cs typeface="Arial"/>
                <a:sym typeface="Arial"/>
              </a:rPr>
              <a:t>Generating enough clean electricity to power 26,961 homes</a:t>
            </a:r>
            <a:endParaRPr dirty="0"/>
          </a:p>
        </p:txBody>
      </p:sp>
      <p:sp>
        <p:nvSpPr>
          <p:cNvPr id="278" name="Google Shape;278;p2"/>
          <p:cNvSpPr txBox="1"/>
          <p:nvPr/>
        </p:nvSpPr>
        <p:spPr>
          <a:xfrm>
            <a:off x="538164" y="2752869"/>
            <a:ext cx="3461341" cy="989455"/>
          </a:xfrm>
          <a:prstGeom prst="rect">
            <a:avLst/>
          </a:prstGeom>
          <a:noFill/>
          <a:ln>
            <a:noFill/>
          </a:ln>
        </p:spPr>
        <p:txBody>
          <a:bodyPr spcFirstLastPara="1" wrap="square" lIns="0" tIns="0" rIns="0" bIns="0" anchor="ctr" anchorCtr="0">
            <a:normAutofit fontScale="92500" lnSpcReduction="20000"/>
          </a:bodyPr>
          <a:lstStyle/>
          <a:p>
            <a:pPr marL="0" marR="0" lvl="1" indent="0" algn="l" rtl="0">
              <a:lnSpc>
                <a:spcPct val="100000"/>
              </a:lnSpc>
              <a:spcBef>
                <a:spcPts val="0"/>
              </a:spcBef>
              <a:spcAft>
                <a:spcPts val="0"/>
              </a:spcAft>
              <a:buClr>
                <a:schemeClr val="accent3"/>
              </a:buClr>
              <a:buSzPct val="100000"/>
              <a:buFont typeface="Arial"/>
              <a:buNone/>
            </a:pPr>
            <a:r>
              <a:rPr lang="en-US" sz="2200" b="1" i="0" u="none" strike="noStrike" cap="none">
                <a:solidFill>
                  <a:schemeClr val="accent3"/>
                </a:solidFill>
                <a:latin typeface="Arial"/>
                <a:ea typeface="Arial"/>
                <a:cs typeface="Arial"/>
                <a:sym typeface="Arial"/>
              </a:rPr>
              <a:t>100 </a:t>
            </a:r>
            <a:r>
              <a:rPr lang="en-US" sz="2200" b="1">
                <a:solidFill>
                  <a:schemeClr val="accent3"/>
                </a:solidFill>
              </a:rPr>
              <a:t>mWac / </a:t>
            </a:r>
            <a:r>
              <a:rPr lang="en-US" sz="2200" b="1" i="0" u="none" strike="noStrike" cap="none">
                <a:solidFill>
                  <a:schemeClr val="accent3"/>
                </a:solidFill>
                <a:latin typeface="Arial"/>
                <a:ea typeface="Arial"/>
                <a:cs typeface="Arial"/>
                <a:sym typeface="Arial"/>
              </a:rPr>
              <a:t>400 mWh’s </a:t>
            </a:r>
            <a:r>
              <a:rPr lang="en-US" sz="2200" b="1">
                <a:solidFill>
                  <a:schemeClr val="accent3"/>
                </a:solidFill>
              </a:rPr>
              <a:t>Energy Storage</a:t>
            </a:r>
            <a:endParaRPr/>
          </a:p>
          <a:p>
            <a:pPr marL="0" marR="0" lvl="1" indent="0" algn="l" rtl="0">
              <a:lnSpc>
                <a:spcPct val="100000"/>
              </a:lnSpc>
              <a:spcBef>
                <a:spcPts val="600"/>
              </a:spcBef>
              <a:spcAft>
                <a:spcPts val="0"/>
              </a:spcAft>
              <a:buClr>
                <a:schemeClr val="lt1"/>
              </a:buClr>
              <a:buSzPct val="100000"/>
              <a:buFont typeface="Arial"/>
              <a:buNone/>
            </a:pPr>
            <a:r>
              <a:rPr lang="en-US" sz="1200" b="0" i="0" u="none" strike="noStrike" cap="none">
                <a:solidFill>
                  <a:schemeClr val="lt1"/>
                </a:solidFill>
                <a:latin typeface="Arial"/>
                <a:ea typeface="Arial"/>
                <a:cs typeface="Arial"/>
                <a:sym typeface="Arial"/>
              </a:rPr>
              <a:t>100 megawatts -- enough to store  400 megawatt hours -- Battery Energy Storage System on about five acres</a:t>
            </a:r>
            <a:endParaRPr/>
          </a:p>
        </p:txBody>
      </p:sp>
      <p:sp>
        <p:nvSpPr>
          <p:cNvPr id="279" name="Google Shape;279;p2"/>
          <p:cNvSpPr txBox="1"/>
          <p:nvPr/>
        </p:nvSpPr>
        <p:spPr>
          <a:xfrm>
            <a:off x="1184744" y="4444779"/>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280" name="Google Shape;280;p2"/>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600"/>
              <a:buNone/>
            </a:pPr>
            <a:r>
              <a:rPr lang="en-US">
                <a:solidFill>
                  <a:schemeClr val="lt1"/>
                </a:solidFill>
              </a:rPr>
              <a:t>Your Partner for a Sustainable Future</a:t>
            </a:r>
            <a:endParaRPr/>
          </a:p>
        </p:txBody>
      </p:sp>
      <p:sp>
        <p:nvSpPr>
          <p:cNvPr id="281" name="Google Shape;281;p2"/>
          <p:cNvSpPr txBox="1"/>
          <p:nvPr/>
        </p:nvSpPr>
        <p:spPr>
          <a:xfrm>
            <a:off x="538165" y="341435"/>
            <a:ext cx="4479109" cy="49831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3"/>
              </a:buClr>
              <a:buSzPts val="1200"/>
              <a:buFont typeface="Arial"/>
              <a:buNone/>
            </a:pPr>
            <a:r>
              <a:rPr lang="en-US" sz="1200" b="1" i="0" u="none" strike="noStrike" cap="none">
                <a:solidFill>
                  <a:schemeClr val="accent3"/>
                </a:solidFill>
                <a:latin typeface="Arial"/>
                <a:ea typeface="Arial"/>
                <a:cs typeface="Arial"/>
                <a:sym typeface="Arial"/>
              </a:rPr>
              <a:t>Your Local Project </a:t>
            </a:r>
            <a:r>
              <a:rPr lang="en-US" sz="1200" b="0" i="0" u="none" strike="noStrike" cap="none">
                <a:solidFill>
                  <a:schemeClr val="accent3"/>
                </a:solidFill>
                <a:latin typeface="Arial"/>
                <a:ea typeface="Arial"/>
                <a:cs typeface="Arial"/>
                <a:sym typeface="Arial"/>
              </a:rPr>
              <a:t>| Sullivan County, N.Y.</a:t>
            </a:r>
            <a:endParaRPr/>
          </a:p>
          <a:p>
            <a:pPr marL="0" marR="0" lvl="0" indent="0" algn="l" rtl="0">
              <a:lnSpc>
                <a:spcPct val="100000"/>
              </a:lnSpc>
              <a:spcBef>
                <a:spcPts val="0"/>
              </a:spcBef>
              <a:spcAft>
                <a:spcPts val="0"/>
              </a:spcAft>
              <a:buClr>
                <a:schemeClr val="accent2"/>
              </a:buClr>
              <a:buSzPts val="1200"/>
              <a:buFont typeface="Arial"/>
              <a:buNone/>
            </a:pPr>
            <a:endParaRPr sz="1200" b="0" i="0" u="none" strike="noStrike" cap="none">
              <a:solidFill>
                <a:schemeClr val="accent3"/>
              </a:solidFill>
              <a:latin typeface="Arial"/>
              <a:ea typeface="Arial"/>
              <a:cs typeface="Arial"/>
              <a:sym typeface="Arial"/>
            </a:endParaRPr>
          </a:p>
        </p:txBody>
      </p:sp>
      <p:sp>
        <p:nvSpPr>
          <p:cNvPr id="282" name="Google Shape;282;p2"/>
          <p:cNvSpPr txBox="1"/>
          <p:nvPr/>
        </p:nvSpPr>
        <p:spPr>
          <a:xfrm>
            <a:off x="538166" y="796353"/>
            <a:ext cx="3461341" cy="49831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3200"/>
              <a:buFont typeface="Arial"/>
              <a:buNone/>
            </a:pPr>
            <a:r>
              <a:rPr lang="en-US" sz="3200" b="1" i="0" u="none" strike="noStrike" cap="none">
                <a:solidFill>
                  <a:schemeClr val="lt1"/>
                </a:solidFill>
                <a:latin typeface="Arial"/>
                <a:ea typeface="Arial"/>
                <a:cs typeface="Arial"/>
                <a:sym typeface="Arial"/>
              </a:rPr>
              <a:t>Town Line Solar</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g347bcbb543f_4_91"/>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30</a:t>
            </a:fld>
            <a:endParaRPr/>
          </a:p>
        </p:txBody>
      </p:sp>
      <p:sp>
        <p:nvSpPr>
          <p:cNvPr id="761" name="Google Shape;761;g347bcbb543f_4_91"/>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62" name="Google Shape;762;g347bcbb543f_4_91"/>
          <p:cNvSpPr>
            <a:spLocks noGrp="1"/>
          </p:cNvSpPr>
          <p:nvPr>
            <p:ph type="pic" idx="2"/>
          </p:nvPr>
        </p:nvSpPr>
        <p:spPr>
          <a:xfrm>
            <a:off x="4895851" y="0"/>
            <a:ext cx="4248300" cy="5148300"/>
          </a:xfrm>
          <a:prstGeom prst="rect">
            <a:avLst/>
          </a:prstGeom>
        </p:spPr>
      </p:sp>
      <p:sp>
        <p:nvSpPr>
          <p:cNvPr id="763" name="Google Shape;763;g347bcbb543f_4_91"/>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764" name="Google Shape;764;g347bcbb543f_4_91"/>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765" name="Google Shape;765;g347bcbb543f_4_91"/>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pic>
        <p:nvPicPr>
          <p:cNvPr id="770" name="Google Shape;770;p17"/>
          <p:cNvPicPr preferRelativeResize="0"/>
          <p:nvPr/>
        </p:nvPicPr>
        <p:blipFill rotWithShape="1">
          <a:blip r:embed="rId3">
            <a:alphaModFix/>
          </a:blip>
          <a:srcRect l="33803" t="14303" r="19499"/>
          <a:stretch/>
        </p:blipFill>
        <p:spPr>
          <a:xfrm>
            <a:off x="5399519" y="1"/>
            <a:ext cx="3742897" cy="5148261"/>
          </a:xfrm>
          <a:prstGeom prst="rect">
            <a:avLst/>
          </a:prstGeom>
          <a:noFill/>
          <a:ln>
            <a:noFill/>
          </a:ln>
        </p:spPr>
      </p:pic>
      <p:pic>
        <p:nvPicPr>
          <p:cNvPr id="771" name="Google Shape;771;p17" descr="Ein Bild, das draußen, Himmel enthält.&#10;&#10;Automatisch generierte Beschreibung"/>
          <p:cNvPicPr preferRelativeResize="0"/>
          <p:nvPr/>
        </p:nvPicPr>
        <p:blipFill rotWithShape="1">
          <a:blip r:embed="rId4">
            <a:alphaModFix/>
          </a:blip>
          <a:srcRect b="69139"/>
          <a:stretch/>
        </p:blipFill>
        <p:spPr>
          <a:xfrm>
            <a:off x="5650239" y="2985129"/>
            <a:ext cx="3249360" cy="1701688"/>
          </a:xfrm>
          <a:prstGeom prst="roundRect">
            <a:avLst>
              <a:gd name="adj" fmla="val 7250"/>
            </a:avLst>
          </a:prstGeom>
          <a:solidFill>
            <a:schemeClr val="lt1"/>
          </a:solidFill>
          <a:ln>
            <a:noFill/>
          </a:ln>
        </p:spPr>
      </p:pic>
      <p:sp>
        <p:nvSpPr>
          <p:cNvPr id="772" name="Google Shape;772;p17"/>
          <p:cNvSpPr txBox="1">
            <a:spLocks noGrp="1"/>
          </p:cNvSpPr>
          <p:nvPr>
            <p:ph type="sldNum" idx="12"/>
          </p:nvPr>
        </p:nvSpPr>
        <p:spPr>
          <a:xfrm>
            <a:off x="8098164" y="5508817"/>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31</a:t>
            </a:fld>
            <a:endParaRPr/>
          </a:p>
        </p:txBody>
      </p:sp>
      <p:sp>
        <p:nvSpPr>
          <p:cNvPr id="773" name="Google Shape;773;p17"/>
          <p:cNvSpPr txBox="1"/>
          <p:nvPr/>
        </p:nvSpPr>
        <p:spPr>
          <a:xfrm>
            <a:off x="538164" y="358775"/>
            <a:ext cx="4165812" cy="8657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000"/>
              <a:buFont typeface="Arial"/>
              <a:buNone/>
            </a:pPr>
            <a:r>
              <a:rPr lang="en-US" sz="3000" b="1">
                <a:solidFill>
                  <a:schemeClr val="accent2"/>
                </a:solidFill>
                <a:latin typeface="Arial"/>
                <a:ea typeface="Arial"/>
                <a:cs typeface="Arial"/>
                <a:sym typeface="Arial"/>
              </a:rPr>
              <a:t>Restoring Land After a Solar Project Ends</a:t>
            </a:r>
            <a:endParaRPr/>
          </a:p>
        </p:txBody>
      </p:sp>
      <p:sp>
        <p:nvSpPr>
          <p:cNvPr id="774" name="Google Shape;774;p17"/>
          <p:cNvSpPr txBox="1"/>
          <p:nvPr/>
        </p:nvSpPr>
        <p:spPr>
          <a:xfrm>
            <a:off x="-107075" y="2889900"/>
            <a:ext cx="5863200" cy="555000"/>
          </a:xfrm>
          <a:prstGeom prst="rect">
            <a:avLst/>
          </a:prstGeom>
          <a:noFill/>
          <a:ln>
            <a:noFill/>
          </a:ln>
        </p:spPr>
        <p:txBody>
          <a:bodyPr spcFirstLastPara="1" wrap="square" lIns="0" tIns="0" rIns="0" bIns="0" anchor="ctr" anchorCtr="0">
            <a:noAutofit/>
          </a:bodyPr>
          <a:lstStyle/>
          <a:p>
            <a:pPr marL="419100" marR="558800" lvl="0" indent="0" algn="just" rtl="0">
              <a:lnSpc>
                <a:spcPct val="95000"/>
              </a:lnSpc>
              <a:spcBef>
                <a:spcPts val="1600"/>
              </a:spcBef>
              <a:spcAft>
                <a:spcPts val="0"/>
              </a:spcAft>
              <a:buClr>
                <a:schemeClr val="dk1"/>
              </a:buClr>
              <a:buSzPts val="275"/>
              <a:buFont typeface="Arial"/>
              <a:buNone/>
            </a:pPr>
            <a:r>
              <a:rPr lang="en-US" sz="1000">
                <a:solidFill>
                  <a:srgbClr val="231F20"/>
                </a:solidFill>
              </a:rPr>
              <a:t>Facility decommissioning will be initiated when the facility reaches the end of its operational life. RWE Renewables (the Applicant) will be responsible for the decommissioning of the Facility.</a:t>
            </a:r>
            <a:endParaRPr sz="1000">
              <a:solidFill>
                <a:srgbClr val="231F20"/>
              </a:solidFill>
            </a:endParaRPr>
          </a:p>
          <a:p>
            <a:pPr marL="419100" marR="558800" lvl="0" indent="0" algn="just" rtl="0">
              <a:lnSpc>
                <a:spcPct val="95000"/>
              </a:lnSpc>
              <a:spcBef>
                <a:spcPts val="1600"/>
              </a:spcBef>
              <a:spcAft>
                <a:spcPts val="0"/>
              </a:spcAft>
              <a:buClr>
                <a:schemeClr val="dk1"/>
              </a:buClr>
              <a:buSzPts val="275"/>
              <a:buFont typeface="Arial"/>
              <a:buNone/>
            </a:pPr>
            <a:r>
              <a:rPr lang="en-US" sz="1000">
                <a:solidFill>
                  <a:schemeClr val="dk1"/>
                </a:solidFill>
              </a:rPr>
              <a:t>As part of the decommissioning process, the facility site will be restored to pre-construction conditions, including disassembly and removal of above ground structures, removal of subsurface structures to a minimum depth of 36 inches below grade.</a:t>
            </a:r>
            <a:endParaRPr sz="1000">
              <a:solidFill>
                <a:schemeClr val="dk1"/>
              </a:solidFill>
            </a:endParaRPr>
          </a:p>
          <a:p>
            <a:pPr marL="419100" marR="558800" lvl="0" indent="0" algn="just" rtl="0">
              <a:lnSpc>
                <a:spcPct val="95000"/>
              </a:lnSpc>
              <a:spcBef>
                <a:spcPts val="1600"/>
              </a:spcBef>
              <a:spcAft>
                <a:spcPts val="0"/>
              </a:spcAft>
              <a:buClr>
                <a:schemeClr val="dk1"/>
              </a:buClr>
              <a:buSzPts val="275"/>
              <a:buFont typeface="Arial"/>
              <a:buNone/>
            </a:pPr>
            <a:r>
              <a:rPr lang="en-US" sz="1000">
                <a:solidFill>
                  <a:schemeClr val="dk1"/>
                </a:solidFill>
              </a:rPr>
              <a:t>The cost of decommissioning will be estimated by a third-party engineer and the estimated net cost amount, plus 15%, is placed as security which towns have access to in the event it is needed.  The towns will be consulted on the cost estimate for decommissioning.</a:t>
            </a:r>
            <a:endParaRPr sz="1000">
              <a:solidFill>
                <a:schemeClr val="dk1"/>
              </a:solidFill>
            </a:endParaRPr>
          </a:p>
          <a:p>
            <a:pPr marL="419100" marR="558800" lvl="0" indent="0" algn="just" rtl="0">
              <a:lnSpc>
                <a:spcPct val="95000"/>
              </a:lnSpc>
              <a:spcBef>
                <a:spcPts val="1600"/>
              </a:spcBef>
              <a:spcAft>
                <a:spcPts val="0"/>
              </a:spcAft>
              <a:buClr>
                <a:schemeClr val="dk1"/>
              </a:buClr>
              <a:buSzPts val="275"/>
              <a:buFont typeface="Arial"/>
              <a:buNone/>
            </a:pPr>
            <a:r>
              <a:rPr lang="en-US" sz="1000">
                <a:solidFill>
                  <a:schemeClr val="dk1"/>
                </a:solidFill>
              </a:rPr>
              <a:t>The decommissioning and site restoration cost estimate will be updated based on the final as-built project, after 1 year of project operation, and every fifth year thereafter to reflect inflation and any other costs.</a:t>
            </a:r>
            <a:endParaRPr sz="1000">
              <a:solidFill>
                <a:schemeClr val="dk1"/>
              </a:solidFill>
            </a:endParaRPr>
          </a:p>
          <a:p>
            <a:pPr marL="419100" marR="558800" lvl="0" indent="0" algn="just" rtl="0">
              <a:lnSpc>
                <a:spcPct val="95000"/>
              </a:lnSpc>
              <a:spcBef>
                <a:spcPts val="1600"/>
              </a:spcBef>
              <a:spcAft>
                <a:spcPts val="0"/>
              </a:spcAft>
              <a:buClr>
                <a:schemeClr val="dk1"/>
              </a:buClr>
              <a:buSzPts val="275"/>
              <a:buFont typeface="Arial"/>
              <a:buNone/>
            </a:pPr>
            <a:r>
              <a:rPr lang="en-US" sz="1000">
                <a:solidFill>
                  <a:schemeClr val="dk1"/>
                </a:solidFill>
              </a:rPr>
              <a:t>The Applicant will provide notice by mail to landowners and the towns of Forestburgh and Thompson prior to commencing decommissioning work.</a:t>
            </a:r>
            <a:endParaRPr sz="1000">
              <a:solidFill>
                <a:schemeClr val="dk1"/>
              </a:solidFill>
            </a:endParaRPr>
          </a:p>
          <a:p>
            <a:pPr marL="0" marR="0" lvl="1" indent="0" algn="l" rtl="0">
              <a:lnSpc>
                <a:spcPct val="107000"/>
              </a:lnSpc>
              <a:spcBef>
                <a:spcPts val="0"/>
              </a:spcBef>
              <a:spcAft>
                <a:spcPts val="0"/>
              </a:spcAft>
              <a:buClr>
                <a:schemeClr val="accent2"/>
              </a:buClr>
              <a:buSzPts val="250"/>
              <a:buFont typeface="Arial"/>
              <a:buNone/>
            </a:pPr>
            <a:endParaRPr sz="250" b="1">
              <a:solidFill>
                <a:schemeClr val="accent2"/>
              </a:solidFill>
            </a:endParaRPr>
          </a:p>
        </p:txBody>
      </p:sp>
      <p:sp>
        <p:nvSpPr>
          <p:cNvPr id="775" name="Google Shape;775;p17"/>
          <p:cNvSpPr txBox="1"/>
          <p:nvPr/>
        </p:nvSpPr>
        <p:spPr>
          <a:xfrm>
            <a:off x="9511645" y="5429839"/>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76" name="Google Shape;776;p17"/>
          <p:cNvSpPr txBox="1"/>
          <p:nvPr/>
        </p:nvSpPr>
        <p:spPr>
          <a:xfrm>
            <a:off x="7704667" y="-31326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77" name="Google Shape;777;p17"/>
          <p:cNvSpPr txBox="1"/>
          <p:nvPr/>
        </p:nvSpPr>
        <p:spPr>
          <a:xfrm>
            <a:off x="10838688" y="258470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78" name="Google Shape;778;p17"/>
          <p:cNvSpPr txBox="1"/>
          <p:nvPr/>
        </p:nvSpPr>
        <p:spPr>
          <a:xfrm>
            <a:off x="11033760" y="2621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79" name="Google Shape;779;p17"/>
          <p:cNvSpPr txBox="1"/>
          <p:nvPr/>
        </p:nvSpPr>
        <p:spPr>
          <a:xfrm>
            <a:off x="8927869" y="27847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80" name="Google Shape;780;p17"/>
          <p:cNvSpPr txBox="1"/>
          <p:nvPr/>
        </p:nvSpPr>
        <p:spPr>
          <a:xfrm>
            <a:off x="4231178" y="-22444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81" name="Google Shape;781;p17"/>
          <p:cNvSpPr txBox="1"/>
          <p:nvPr/>
        </p:nvSpPr>
        <p:spPr>
          <a:xfrm>
            <a:off x="2556933" y="-321733"/>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82" name="Google Shape;782;p17"/>
          <p:cNvSpPr txBox="1"/>
          <p:nvPr/>
        </p:nvSpPr>
        <p:spPr>
          <a:xfrm>
            <a:off x="1451728" y="316740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83" name="Google Shape;783;p17"/>
          <p:cNvSpPr txBox="1"/>
          <p:nvPr/>
        </p:nvSpPr>
        <p:spPr>
          <a:xfrm>
            <a:off x="179109" y="283746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84" name="Google Shape;784;p17"/>
          <p:cNvSpPr txBox="1"/>
          <p:nvPr/>
        </p:nvSpPr>
        <p:spPr>
          <a:xfrm>
            <a:off x="7924800" y="5669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85" name="Google Shape;785;p17"/>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Your Partner for a Sustainable Future</a:t>
            </a:r>
            <a:endParaRPr/>
          </a:p>
        </p:txBody>
      </p:sp>
      <p:sp>
        <p:nvSpPr>
          <p:cNvPr id="786" name="Google Shape;786;p17"/>
          <p:cNvSpPr txBox="1"/>
          <p:nvPr/>
        </p:nvSpPr>
        <p:spPr>
          <a:xfrm>
            <a:off x="5903188" y="3169809"/>
            <a:ext cx="2788325" cy="621496"/>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3"/>
              </a:buClr>
              <a:buSzPts val="2100"/>
              <a:buFont typeface="Arial"/>
              <a:buNone/>
            </a:pPr>
            <a:r>
              <a:rPr lang="en-US" sz="2100" b="1" i="0" u="none" strike="noStrike" cap="none">
                <a:solidFill>
                  <a:schemeClr val="accent3"/>
                </a:solidFill>
                <a:latin typeface="Arial"/>
                <a:ea typeface="Arial"/>
                <a:cs typeface="Arial"/>
                <a:sym typeface="Arial"/>
              </a:rPr>
              <a:t>Giving Solar Panels New Life</a:t>
            </a:r>
            <a:endParaRPr/>
          </a:p>
        </p:txBody>
      </p:sp>
      <p:sp>
        <p:nvSpPr>
          <p:cNvPr id="787" name="Google Shape;787;p17"/>
          <p:cNvSpPr txBox="1"/>
          <p:nvPr/>
        </p:nvSpPr>
        <p:spPr>
          <a:xfrm>
            <a:off x="5902642" y="3907308"/>
            <a:ext cx="2614038" cy="621496"/>
          </a:xfrm>
          <a:prstGeom prst="rect">
            <a:avLst/>
          </a:prstGeom>
          <a:noFill/>
          <a:ln>
            <a:noFill/>
          </a:ln>
        </p:spPr>
        <p:txBody>
          <a:bodyPr spcFirstLastPara="1" wrap="square" lIns="0" tIns="0" rIns="0" bIns="0" anchor="ctr" anchorCtr="0">
            <a:normAutofit fontScale="77500" lnSpcReduction="20000"/>
          </a:bodyPr>
          <a:lstStyle/>
          <a:p>
            <a:pPr marL="0" marR="0" lvl="1" indent="0" algn="l" rtl="0">
              <a:lnSpc>
                <a:spcPct val="127000"/>
              </a:lnSpc>
              <a:spcBef>
                <a:spcPts val="0"/>
              </a:spcBef>
              <a:spcAft>
                <a:spcPts val="0"/>
              </a:spcAft>
              <a:buClr>
                <a:schemeClr val="lt1"/>
              </a:buClr>
              <a:buSzPct val="100000"/>
              <a:buFont typeface="Arial"/>
              <a:buNone/>
            </a:pPr>
            <a:r>
              <a:rPr lang="en-US" sz="1000" b="0" i="0" u="none" strike="noStrike" cap="none">
                <a:solidFill>
                  <a:schemeClr val="lt1"/>
                </a:solidFill>
                <a:latin typeface="Arial"/>
                <a:ea typeface="Arial"/>
                <a:cs typeface="Arial"/>
                <a:sym typeface="Arial"/>
              </a:rPr>
              <a:t>Solar panels recommissioned from one project can be refurbished and then reused or resold. There’s also an emerging market for recycling solar panels to get more use out of the materials they’re made from.</a:t>
            </a:r>
            <a:endParaRPr/>
          </a:p>
        </p:txBody>
      </p:sp>
      <p:sp>
        <p:nvSpPr>
          <p:cNvPr id="788" name="Google Shape;788;p17"/>
          <p:cNvSpPr txBox="1"/>
          <p:nvPr/>
        </p:nvSpPr>
        <p:spPr>
          <a:xfrm>
            <a:off x="3308808" y="-39592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89" name="Google Shape;789;p17"/>
          <p:cNvSpPr txBox="1"/>
          <p:nvPr/>
        </p:nvSpPr>
        <p:spPr>
          <a:xfrm>
            <a:off x="7266432" y="-865632"/>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
        <p:nvSpPr>
          <p:cNvPr id="790" name="Google Shape;790;p17"/>
          <p:cNvSpPr txBox="1"/>
          <p:nvPr/>
        </p:nvSpPr>
        <p:spPr>
          <a:xfrm>
            <a:off x="-1133856" y="29504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g347403e8654_0_3"/>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32</a:t>
            </a:fld>
            <a:endParaRPr/>
          </a:p>
        </p:txBody>
      </p:sp>
      <p:sp>
        <p:nvSpPr>
          <p:cNvPr id="797" name="Google Shape;797;g347403e8654_0_3"/>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798" name="Google Shape;798;g347403e8654_0_3"/>
          <p:cNvSpPr>
            <a:spLocks noGrp="1"/>
          </p:cNvSpPr>
          <p:nvPr>
            <p:ph type="pic" idx="2"/>
          </p:nvPr>
        </p:nvSpPr>
        <p:spPr>
          <a:xfrm>
            <a:off x="4895851" y="0"/>
            <a:ext cx="4248300" cy="5148300"/>
          </a:xfrm>
          <a:prstGeom prst="rect">
            <a:avLst/>
          </a:prstGeom>
        </p:spPr>
      </p:sp>
      <p:sp>
        <p:nvSpPr>
          <p:cNvPr id="799" name="Google Shape;799;g347403e8654_0_3"/>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800" name="Google Shape;800;g347403e8654_0_3"/>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801" name="Google Shape;801;g347403e8654_0_3"/>
          <p:cNvPicPr preferRelativeResize="0"/>
          <p:nvPr/>
        </p:nvPicPr>
        <p:blipFill>
          <a:blip r:embed="rId3">
            <a:alphaModFix/>
          </a:blip>
          <a:stretch>
            <a:fillRect/>
          </a:stretch>
        </p:blipFill>
        <p:spPr>
          <a:xfrm>
            <a:off x="2547" y="0"/>
            <a:ext cx="9138906" cy="51482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pic>
        <p:nvPicPr>
          <p:cNvPr id="806" name="Google Shape;806;p18"/>
          <p:cNvPicPr preferRelativeResize="0"/>
          <p:nvPr/>
        </p:nvPicPr>
        <p:blipFill rotWithShape="1">
          <a:blip r:embed="rId3">
            <a:alphaModFix/>
          </a:blip>
          <a:srcRect t="15591" b="25617"/>
          <a:stretch/>
        </p:blipFill>
        <p:spPr>
          <a:xfrm>
            <a:off x="-4761" y="-1"/>
            <a:ext cx="9148761" cy="3585819"/>
          </a:xfrm>
          <a:prstGeom prst="rect">
            <a:avLst/>
          </a:prstGeom>
          <a:noFill/>
          <a:ln>
            <a:noFill/>
          </a:ln>
        </p:spPr>
      </p:pic>
      <p:pic>
        <p:nvPicPr>
          <p:cNvPr id="807" name="Google Shape;807;p18" descr="Ein Bild, das draußen, Himmel enthält.&#10;&#10;Automatisch generierte Beschreibung"/>
          <p:cNvPicPr preferRelativeResize="0"/>
          <p:nvPr/>
        </p:nvPicPr>
        <p:blipFill rotWithShape="1">
          <a:blip r:embed="rId4">
            <a:alphaModFix/>
          </a:blip>
          <a:srcRect b="69139"/>
          <a:stretch/>
        </p:blipFill>
        <p:spPr>
          <a:xfrm>
            <a:off x="-4762" y="2941983"/>
            <a:ext cx="9148761" cy="2214230"/>
          </a:xfrm>
          <a:custGeom>
            <a:avLst/>
            <a:gdLst/>
            <a:ahLst/>
            <a:cxnLst/>
            <a:rect l="l" t="t" r="r" b="b"/>
            <a:pathLst>
              <a:path w="9144000" h="1585913" extrusionOk="0">
                <a:moveTo>
                  <a:pt x="0" y="0"/>
                </a:moveTo>
                <a:lnTo>
                  <a:pt x="9144000" y="0"/>
                </a:lnTo>
                <a:lnTo>
                  <a:pt x="9144000" y="1585913"/>
                </a:lnTo>
                <a:lnTo>
                  <a:pt x="0" y="1585913"/>
                </a:lnTo>
                <a:close/>
              </a:path>
            </a:pathLst>
          </a:custGeom>
          <a:noFill/>
          <a:ln>
            <a:noFill/>
          </a:ln>
        </p:spPr>
      </p:pic>
      <p:sp>
        <p:nvSpPr>
          <p:cNvPr id="808" name="Google Shape;808;p18"/>
          <p:cNvSpPr txBox="1">
            <a:spLocks noGrp="1"/>
          </p:cNvSpPr>
          <p:nvPr>
            <p:ph type="sldNum" idx="12"/>
          </p:nvPr>
        </p:nvSpPr>
        <p:spPr>
          <a:xfrm>
            <a:off x="8098164" y="4864142"/>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lt1"/>
              </a:buClr>
              <a:buSzPts val="600"/>
              <a:buNone/>
            </a:pPr>
            <a:r>
              <a:rPr lang="en-US"/>
              <a:t>Page </a:t>
            </a:r>
            <a:fld id="{00000000-1234-1234-1234-123412341234}" type="slidenum">
              <a:rPr lang="en-US"/>
              <a:t>33</a:t>
            </a:fld>
            <a:endParaRPr/>
          </a:p>
        </p:txBody>
      </p:sp>
      <p:sp>
        <p:nvSpPr>
          <p:cNvPr id="809" name="Google Shape;809;p18"/>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600"/>
              <a:buNone/>
            </a:pPr>
            <a:r>
              <a:rPr lang="en-US">
                <a:solidFill>
                  <a:schemeClr val="lt1"/>
                </a:solidFill>
              </a:rPr>
              <a:t>Your Partner for a Sustainable Future</a:t>
            </a:r>
            <a:endParaRPr/>
          </a:p>
        </p:txBody>
      </p:sp>
      <p:sp>
        <p:nvSpPr>
          <p:cNvPr id="810" name="Google Shape;810;p18"/>
          <p:cNvSpPr txBox="1">
            <a:spLocks noGrp="1"/>
          </p:cNvSpPr>
          <p:nvPr>
            <p:ph type="body" idx="1"/>
          </p:nvPr>
        </p:nvSpPr>
        <p:spPr>
          <a:xfrm>
            <a:off x="538163" y="3585818"/>
            <a:ext cx="4033837" cy="81122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3000"/>
              <a:buFont typeface="Arial"/>
              <a:buNone/>
            </a:pPr>
            <a:r>
              <a:rPr lang="en-US" sz="3000"/>
              <a:t>Questions </a:t>
            </a:r>
            <a:br>
              <a:rPr lang="en-US" sz="3000"/>
            </a:br>
            <a:r>
              <a:rPr lang="en-US" sz="3000"/>
              <a:t>or Feedback?</a:t>
            </a:r>
            <a:endParaRPr/>
          </a:p>
        </p:txBody>
      </p:sp>
      <p:sp>
        <p:nvSpPr>
          <p:cNvPr id="811" name="Google Shape;811;p18"/>
          <p:cNvSpPr txBox="1"/>
          <p:nvPr/>
        </p:nvSpPr>
        <p:spPr>
          <a:xfrm>
            <a:off x="5144401" y="3189826"/>
            <a:ext cx="3473575" cy="1207213"/>
          </a:xfrm>
          <a:prstGeom prst="rect">
            <a:avLst/>
          </a:prstGeom>
          <a:noFill/>
          <a:ln>
            <a:noFill/>
          </a:ln>
        </p:spPr>
        <p:txBody>
          <a:bodyPr spcFirstLastPara="1" wrap="square" lIns="0" tIns="0" rIns="0" bIns="0" anchor="t" anchorCtr="0">
            <a:normAutofit fontScale="25000" lnSpcReduction="20000"/>
          </a:bodyPr>
          <a:lstStyle/>
          <a:p>
            <a:pPr marL="0" marR="0" lvl="0" indent="0" algn="l" rtl="0">
              <a:lnSpc>
                <a:spcPct val="100000"/>
              </a:lnSpc>
              <a:spcBef>
                <a:spcPts val="0"/>
              </a:spcBef>
              <a:spcAft>
                <a:spcPts val="0"/>
              </a:spcAft>
              <a:buClr>
                <a:schemeClr val="lt1"/>
              </a:buClr>
              <a:buSzPct val="100000"/>
              <a:buFont typeface="Arial"/>
              <a:buNone/>
            </a:pPr>
            <a:r>
              <a:rPr lang="en-US" sz="5600" b="1">
                <a:solidFill>
                  <a:schemeClr val="lt1"/>
                </a:solidFill>
                <a:latin typeface="Arial"/>
                <a:ea typeface="Arial"/>
                <a:cs typeface="Arial"/>
                <a:sym typeface="Arial"/>
              </a:rPr>
              <a:t>We’re here to help.</a:t>
            </a:r>
            <a:endParaRPr/>
          </a:p>
          <a:p>
            <a:pPr marL="0" marR="0" lvl="0" indent="0" algn="l" rtl="0">
              <a:lnSpc>
                <a:spcPct val="100000"/>
              </a:lnSpc>
              <a:spcBef>
                <a:spcPts val="0"/>
              </a:spcBef>
              <a:spcAft>
                <a:spcPts val="0"/>
              </a:spcAft>
              <a:buClr>
                <a:schemeClr val="lt1"/>
              </a:buClr>
              <a:buSzPct val="100000"/>
              <a:buFont typeface="Arial"/>
              <a:buNone/>
            </a:pPr>
            <a:endParaRPr sz="4400" b="1" i="0" u="none" strike="noStrike">
              <a:solidFill>
                <a:srgbClr val="00AEA6"/>
              </a:solidFill>
              <a:latin typeface="Arial"/>
              <a:ea typeface="Arial"/>
              <a:cs typeface="Arial"/>
              <a:sym typeface="Arial"/>
            </a:endParaRPr>
          </a:p>
          <a:p>
            <a:pPr marL="0" marR="0" lvl="0" indent="0" algn="l" rtl="0">
              <a:lnSpc>
                <a:spcPct val="100000"/>
              </a:lnSpc>
              <a:spcBef>
                <a:spcPts val="0"/>
              </a:spcBef>
              <a:spcAft>
                <a:spcPts val="0"/>
              </a:spcAft>
              <a:buClr>
                <a:srgbClr val="00AEA6"/>
              </a:buClr>
              <a:buSzPct val="100000"/>
              <a:buFont typeface="Arial"/>
              <a:buNone/>
            </a:pPr>
            <a:r>
              <a:rPr lang="en-US" sz="4400" b="1" i="0" u="none" strike="noStrike">
                <a:solidFill>
                  <a:srgbClr val="00AEA6"/>
                </a:solidFill>
                <a:latin typeface="Arial"/>
                <a:ea typeface="Arial"/>
                <a:cs typeface="Arial"/>
                <a:sym typeface="Arial"/>
              </a:rPr>
              <a:t>Connor Roth</a:t>
            </a:r>
            <a:endParaRPr sz="4400" b="0" i="0" u="none" strike="noStrike">
              <a:solidFill>
                <a:srgbClr val="00AEA6"/>
              </a:solidFill>
              <a:latin typeface="Arial"/>
              <a:ea typeface="Arial"/>
              <a:cs typeface="Arial"/>
              <a:sym typeface="Arial"/>
            </a:endParaRPr>
          </a:p>
          <a:p>
            <a:pPr marL="0" marR="0" lvl="0" indent="0" algn="l" rtl="0">
              <a:lnSpc>
                <a:spcPct val="100000"/>
              </a:lnSpc>
              <a:spcBef>
                <a:spcPts val="0"/>
              </a:spcBef>
              <a:spcAft>
                <a:spcPts val="0"/>
              </a:spcAft>
              <a:buClr>
                <a:schemeClr val="lt1"/>
              </a:buClr>
              <a:buSzPct val="100000"/>
              <a:buFont typeface="Arial"/>
              <a:buNone/>
            </a:pPr>
            <a:r>
              <a:rPr lang="en-US" sz="3600" b="0" i="0" u="none" strike="noStrike">
                <a:solidFill>
                  <a:schemeClr val="lt1"/>
                </a:solidFill>
                <a:latin typeface="Arial"/>
                <a:ea typeface="Arial"/>
                <a:cs typeface="Arial"/>
                <a:sym typeface="Arial"/>
              </a:rPr>
              <a:t>Manager, Utility Scale Development</a:t>
            </a:r>
            <a:endParaRPr/>
          </a:p>
          <a:p>
            <a:pPr marL="0" marR="0" lvl="0" indent="0" algn="l" rtl="0">
              <a:lnSpc>
                <a:spcPct val="100000"/>
              </a:lnSpc>
              <a:spcBef>
                <a:spcPts val="0"/>
              </a:spcBef>
              <a:spcAft>
                <a:spcPts val="0"/>
              </a:spcAft>
              <a:buClr>
                <a:schemeClr val="lt1"/>
              </a:buClr>
              <a:buSzPct val="100000"/>
              <a:buFont typeface="Arial"/>
              <a:buNone/>
            </a:pPr>
            <a:r>
              <a:rPr lang="en-US" sz="3600" b="0" i="0" u="none" strike="noStrike">
                <a:solidFill>
                  <a:schemeClr val="lt1"/>
                </a:solidFill>
                <a:latin typeface="Arial"/>
                <a:ea typeface="Arial"/>
                <a:cs typeface="Arial"/>
                <a:sym typeface="Arial"/>
              </a:rPr>
              <a:t>(512) 975-6597 </a:t>
            </a:r>
            <a:endParaRPr/>
          </a:p>
          <a:p>
            <a:pPr marL="0" marR="0" lvl="0" indent="0" algn="l" rtl="0">
              <a:lnSpc>
                <a:spcPct val="100000"/>
              </a:lnSpc>
              <a:spcBef>
                <a:spcPts val="0"/>
              </a:spcBef>
              <a:spcAft>
                <a:spcPts val="0"/>
              </a:spcAft>
              <a:buClr>
                <a:schemeClr val="lt1"/>
              </a:buClr>
              <a:buSzPct val="100000"/>
              <a:buFont typeface="Arial"/>
              <a:buNone/>
            </a:pPr>
            <a:r>
              <a:rPr lang="en-US" sz="3600" b="0" i="0" u="none" strike="noStrike">
                <a:solidFill>
                  <a:schemeClr val="lt1"/>
                </a:solidFill>
                <a:latin typeface="Arial"/>
                <a:ea typeface="Arial"/>
                <a:cs typeface="Arial"/>
                <a:sym typeface="Arial"/>
              </a:rPr>
              <a:t>connor.roth@rwe.com</a:t>
            </a:r>
            <a:endParaRPr/>
          </a:p>
          <a:p>
            <a:pPr marL="0" marR="0" lvl="0" indent="0" algn="l" rtl="0">
              <a:lnSpc>
                <a:spcPct val="100000"/>
              </a:lnSpc>
              <a:spcBef>
                <a:spcPts val="0"/>
              </a:spcBef>
              <a:spcAft>
                <a:spcPts val="0"/>
              </a:spcAft>
              <a:buClr>
                <a:schemeClr val="lt1"/>
              </a:buClr>
              <a:buSzPct val="100000"/>
              <a:buFont typeface="Arial"/>
              <a:buNone/>
            </a:pPr>
            <a:r>
              <a:rPr lang="en-US" sz="3600" b="0" i="0" u="none" strike="noStrike">
                <a:solidFill>
                  <a:schemeClr val="lt1"/>
                </a:solidFill>
                <a:latin typeface="Arial"/>
                <a:ea typeface="Arial"/>
                <a:cs typeface="Arial"/>
                <a:sym typeface="Arial"/>
              </a:rPr>
              <a:t>rwe.com/usa</a:t>
            </a:r>
            <a:endParaRPr/>
          </a:p>
          <a:p>
            <a:pPr marL="0" marR="0" lvl="0" indent="0" algn="l" rtl="0">
              <a:lnSpc>
                <a:spcPct val="100000"/>
              </a:lnSpc>
              <a:spcBef>
                <a:spcPts val="0"/>
              </a:spcBef>
              <a:spcAft>
                <a:spcPts val="0"/>
              </a:spcAft>
              <a:buClr>
                <a:schemeClr val="lt1"/>
              </a:buClr>
              <a:buSzPct val="100000"/>
              <a:buFont typeface="Arial"/>
              <a:buNone/>
            </a:pPr>
            <a:endParaRPr sz="4400" b="0" i="0" u="none" strike="noStrik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AEA6"/>
              </a:buClr>
              <a:buSzPct val="100000"/>
              <a:buFont typeface="Arial"/>
              <a:buNone/>
            </a:pPr>
            <a:r>
              <a:rPr lang="en-US" sz="4400" b="1" i="0" u="none" strike="noStrike">
                <a:solidFill>
                  <a:srgbClr val="00AEA6"/>
                </a:solidFill>
                <a:latin typeface="Arial"/>
                <a:ea typeface="Arial"/>
                <a:cs typeface="Arial"/>
                <a:sym typeface="Arial"/>
              </a:rPr>
              <a:t>Tory Kaso</a:t>
            </a:r>
            <a:endParaRPr sz="4400" b="0" i="0" u="none" strike="noStrike">
              <a:solidFill>
                <a:srgbClr val="00AEA6"/>
              </a:solidFill>
              <a:latin typeface="Arial"/>
              <a:ea typeface="Arial"/>
              <a:cs typeface="Arial"/>
              <a:sym typeface="Arial"/>
            </a:endParaRPr>
          </a:p>
          <a:p>
            <a:pPr marL="0" marR="0" lvl="0" indent="0" algn="l" rtl="0">
              <a:lnSpc>
                <a:spcPct val="100000"/>
              </a:lnSpc>
              <a:spcBef>
                <a:spcPts val="0"/>
              </a:spcBef>
              <a:spcAft>
                <a:spcPts val="0"/>
              </a:spcAft>
              <a:buClr>
                <a:schemeClr val="lt1"/>
              </a:buClr>
              <a:buSzPct val="100000"/>
              <a:buFont typeface="Arial"/>
              <a:buNone/>
            </a:pPr>
            <a:r>
              <a:rPr lang="en-US" sz="3600" b="0">
                <a:solidFill>
                  <a:schemeClr val="lt1"/>
                </a:solidFill>
                <a:latin typeface="Arial"/>
                <a:ea typeface="Arial"/>
                <a:cs typeface="Arial"/>
                <a:sym typeface="Arial"/>
              </a:rPr>
              <a:t>Manager</a:t>
            </a:r>
            <a:r>
              <a:rPr lang="en-US" sz="3600" b="0" i="0" u="none" strike="noStrike">
                <a:solidFill>
                  <a:schemeClr val="lt1"/>
                </a:solidFill>
                <a:latin typeface="Arial"/>
                <a:ea typeface="Arial"/>
                <a:cs typeface="Arial"/>
                <a:sym typeface="Arial"/>
              </a:rPr>
              <a:t>, Community Engagement</a:t>
            </a:r>
            <a:endParaRPr/>
          </a:p>
          <a:p>
            <a:pPr marL="0" marR="0" lvl="0" indent="0" algn="l" rtl="0">
              <a:lnSpc>
                <a:spcPct val="100000"/>
              </a:lnSpc>
              <a:spcBef>
                <a:spcPts val="0"/>
              </a:spcBef>
              <a:spcAft>
                <a:spcPts val="0"/>
              </a:spcAft>
              <a:buClr>
                <a:schemeClr val="lt1"/>
              </a:buClr>
              <a:buSzPct val="100000"/>
              <a:buFont typeface="Arial"/>
              <a:buNone/>
            </a:pPr>
            <a:r>
              <a:rPr lang="en-US" sz="3600" b="0" i="0" u="none" strike="noStrike">
                <a:solidFill>
                  <a:schemeClr val="lt1"/>
                </a:solidFill>
                <a:latin typeface="Arial"/>
                <a:ea typeface="Arial"/>
                <a:cs typeface="Arial"/>
                <a:sym typeface="Arial"/>
              </a:rPr>
              <a:t>(914) 877-0740</a:t>
            </a:r>
            <a:endParaRPr/>
          </a:p>
          <a:p>
            <a:pPr marL="0" marR="0" lvl="0" indent="0" algn="l" rtl="0">
              <a:lnSpc>
                <a:spcPct val="100000"/>
              </a:lnSpc>
              <a:spcBef>
                <a:spcPts val="0"/>
              </a:spcBef>
              <a:spcAft>
                <a:spcPts val="0"/>
              </a:spcAft>
              <a:buClr>
                <a:schemeClr val="lt1"/>
              </a:buClr>
              <a:buSzPct val="100000"/>
              <a:buFont typeface="Arial"/>
              <a:buNone/>
            </a:pPr>
            <a:r>
              <a:rPr lang="en-US" sz="3600" b="0" i="0" u="none" strike="noStrike">
                <a:solidFill>
                  <a:schemeClr val="lt1"/>
                </a:solidFill>
                <a:latin typeface="Arial"/>
                <a:ea typeface="Arial"/>
                <a:cs typeface="Arial"/>
                <a:sym typeface="Arial"/>
              </a:rPr>
              <a:t>tory.kaso@rwe.com</a:t>
            </a:r>
            <a:endParaRPr/>
          </a:p>
          <a:p>
            <a:pPr marL="0" marR="0" lvl="0" indent="0" algn="l" rtl="0">
              <a:lnSpc>
                <a:spcPct val="100000"/>
              </a:lnSpc>
              <a:spcBef>
                <a:spcPts val="0"/>
              </a:spcBef>
              <a:spcAft>
                <a:spcPts val="0"/>
              </a:spcAft>
              <a:buClr>
                <a:schemeClr val="lt1"/>
              </a:buClr>
              <a:buSzPct val="100000"/>
              <a:buFont typeface="Arial"/>
              <a:buNone/>
            </a:pPr>
            <a:r>
              <a:rPr lang="en-US" sz="3600" b="0" i="0" u="none" strike="noStrike">
                <a:solidFill>
                  <a:schemeClr val="lt1"/>
                </a:solidFill>
                <a:latin typeface="Arial"/>
                <a:ea typeface="Arial"/>
                <a:cs typeface="Arial"/>
                <a:sym typeface="Arial"/>
              </a:rPr>
              <a:t>rwe.com/usa</a:t>
            </a:r>
            <a:endParaRPr sz="3600" b="0">
              <a:solidFill>
                <a:schemeClr val="lt1"/>
              </a:solidFill>
              <a:latin typeface="Arial"/>
              <a:ea typeface="Arial"/>
              <a:cs typeface="Arial"/>
              <a:sym typeface="Arial"/>
            </a:endParaRPr>
          </a:p>
        </p:txBody>
      </p:sp>
      <p:pic>
        <p:nvPicPr>
          <p:cNvPr id="812" name="Google Shape;812;p18"/>
          <p:cNvPicPr preferRelativeResize="0"/>
          <p:nvPr/>
        </p:nvPicPr>
        <p:blipFill rotWithShape="1">
          <a:blip r:embed="rId5">
            <a:alphaModFix/>
          </a:blip>
          <a:srcRect/>
          <a:stretch/>
        </p:blipFill>
        <p:spPr>
          <a:xfrm>
            <a:off x="538164" y="4895999"/>
            <a:ext cx="222361" cy="64008"/>
          </a:xfrm>
          <a:prstGeom prst="rect">
            <a:avLst/>
          </a:prstGeom>
          <a:noFill/>
          <a:ln>
            <a:noFill/>
          </a:ln>
        </p:spPr>
      </p:pic>
      <p:sp>
        <p:nvSpPr>
          <p:cNvPr id="813" name="Google Shape;813;p18"/>
          <p:cNvSpPr txBox="1"/>
          <p:nvPr/>
        </p:nvSpPr>
        <p:spPr>
          <a:xfrm>
            <a:off x="-716437" y="319568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a:solidFill>
                <a:schemeClr val="accent2"/>
              </a:solidFill>
              <a:latin typeface="Arial"/>
              <a:ea typeface="Arial"/>
              <a:cs typeface="Arial"/>
              <a:sym typeface="Arial"/>
            </a:endParaRPr>
          </a:p>
        </p:txBody>
      </p:sp>
      <p:grpSp>
        <p:nvGrpSpPr>
          <p:cNvPr id="814" name="Google Shape;814;p18"/>
          <p:cNvGrpSpPr/>
          <p:nvPr/>
        </p:nvGrpSpPr>
        <p:grpSpPr>
          <a:xfrm rot="-5400000">
            <a:off x="-167803" y="166782"/>
            <a:ext cx="3142272" cy="2806665"/>
            <a:chOff x="-50" y="0"/>
            <a:chExt cx="3001025" cy="3001575"/>
          </a:xfrm>
        </p:grpSpPr>
        <p:sp>
          <p:nvSpPr>
            <p:cNvPr id="815" name="Google Shape;815;p18"/>
            <p:cNvSpPr/>
            <p:nvPr/>
          </p:nvSpPr>
          <p:spPr>
            <a:xfrm>
              <a:off x="817400" y="0"/>
              <a:ext cx="2183575" cy="3001575"/>
            </a:xfrm>
            <a:custGeom>
              <a:avLst/>
              <a:gdLst/>
              <a:ahLst/>
              <a:cxnLst/>
              <a:rect l="l" t="t" r="r" b="b"/>
              <a:pathLst>
                <a:path w="87343" h="120063" extrusionOk="0">
                  <a:moveTo>
                    <a:pt x="87342" y="104798"/>
                  </a:moveTo>
                  <a:cubicBezTo>
                    <a:pt x="87173" y="104524"/>
                    <a:pt x="87003" y="104246"/>
                    <a:pt x="86834" y="103963"/>
                  </a:cubicBezTo>
                  <a:cubicBezTo>
                    <a:pt x="82934" y="97332"/>
                    <a:pt x="81413" y="89512"/>
                    <a:pt x="81413" y="81166"/>
                  </a:cubicBezTo>
                  <a:cubicBezTo>
                    <a:pt x="81413" y="80345"/>
                    <a:pt x="81429" y="79518"/>
                    <a:pt x="81456" y="78688"/>
                  </a:cubicBezTo>
                  <a:cubicBezTo>
                    <a:pt x="81827" y="68266"/>
                    <a:pt x="84029" y="57491"/>
                    <a:pt x="87342" y="46455"/>
                  </a:cubicBezTo>
                  <a:lnTo>
                    <a:pt x="87342" y="47440"/>
                  </a:lnTo>
                  <a:cubicBezTo>
                    <a:pt x="84183" y="58149"/>
                    <a:pt x="82095" y="68597"/>
                    <a:pt x="81736" y="78697"/>
                  </a:cubicBezTo>
                  <a:cubicBezTo>
                    <a:pt x="81705" y="79527"/>
                    <a:pt x="81693" y="80349"/>
                    <a:pt x="81693" y="81166"/>
                  </a:cubicBezTo>
                  <a:cubicBezTo>
                    <a:pt x="81693" y="89472"/>
                    <a:pt x="83206" y="97221"/>
                    <a:pt x="87066" y="103791"/>
                  </a:cubicBezTo>
                  <a:cubicBezTo>
                    <a:pt x="87157" y="103945"/>
                    <a:pt x="87252" y="104100"/>
                    <a:pt x="87342" y="104254"/>
                  </a:cubicBezTo>
                  <a:close/>
                  <a:moveTo>
                    <a:pt x="22653" y="81904"/>
                  </a:moveTo>
                  <a:cubicBezTo>
                    <a:pt x="25592" y="74235"/>
                    <a:pt x="29027" y="66433"/>
                    <a:pt x="32864" y="58542"/>
                  </a:cubicBezTo>
                  <a:cubicBezTo>
                    <a:pt x="37497" y="48995"/>
                    <a:pt x="42560" y="39324"/>
                    <a:pt x="47291" y="29666"/>
                  </a:cubicBezTo>
                  <a:cubicBezTo>
                    <a:pt x="52181" y="19691"/>
                    <a:pt x="56431" y="9671"/>
                    <a:pt x="59780" y="0"/>
                  </a:cubicBezTo>
                  <a:lnTo>
                    <a:pt x="60076" y="0"/>
                  </a:lnTo>
                  <a:cubicBezTo>
                    <a:pt x="56719" y="9719"/>
                    <a:pt x="52448" y="19792"/>
                    <a:pt x="47536" y="29817"/>
                  </a:cubicBezTo>
                  <a:cubicBezTo>
                    <a:pt x="42800" y="39479"/>
                    <a:pt x="37738" y="49154"/>
                    <a:pt x="33109" y="58688"/>
                  </a:cubicBezTo>
                  <a:cubicBezTo>
                    <a:pt x="29275" y="66574"/>
                    <a:pt x="25844" y="74367"/>
                    <a:pt x="22905" y="82028"/>
                  </a:cubicBezTo>
                  <a:cubicBezTo>
                    <a:pt x="22877" y="82107"/>
                    <a:pt x="22794" y="82143"/>
                    <a:pt x="22724" y="82112"/>
                  </a:cubicBezTo>
                  <a:cubicBezTo>
                    <a:pt x="22653" y="82076"/>
                    <a:pt x="22621" y="81984"/>
                    <a:pt x="22653" y="81904"/>
                  </a:cubicBezTo>
                  <a:close/>
                  <a:moveTo>
                    <a:pt x="20316" y="78237"/>
                  </a:moveTo>
                  <a:cubicBezTo>
                    <a:pt x="22574" y="72887"/>
                    <a:pt x="25052" y="67480"/>
                    <a:pt x="27723" y="62023"/>
                  </a:cubicBezTo>
                  <a:cubicBezTo>
                    <a:pt x="32419" y="52445"/>
                    <a:pt x="37576" y="42735"/>
                    <a:pt x="42418" y="33033"/>
                  </a:cubicBezTo>
                  <a:cubicBezTo>
                    <a:pt x="47981" y="21900"/>
                    <a:pt x="52799" y="10713"/>
                    <a:pt x="56471" y="0"/>
                  </a:cubicBezTo>
                  <a:lnTo>
                    <a:pt x="56766" y="0"/>
                  </a:lnTo>
                  <a:cubicBezTo>
                    <a:pt x="53087" y="10767"/>
                    <a:pt x="48249" y="22006"/>
                    <a:pt x="42658" y="33188"/>
                  </a:cubicBezTo>
                  <a:cubicBezTo>
                    <a:pt x="37816" y="42889"/>
                    <a:pt x="32659" y="52604"/>
                    <a:pt x="27963" y="62174"/>
                  </a:cubicBezTo>
                  <a:cubicBezTo>
                    <a:pt x="25296" y="67625"/>
                    <a:pt x="22822" y="73028"/>
                    <a:pt x="20569" y="78370"/>
                  </a:cubicBezTo>
                  <a:cubicBezTo>
                    <a:pt x="20537" y="78449"/>
                    <a:pt x="20454" y="78480"/>
                    <a:pt x="20383" y="78445"/>
                  </a:cubicBezTo>
                  <a:cubicBezTo>
                    <a:pt x="20316" y="78405"/>
                    <a:pt x="20285" y="78312"/>
                    <a:pt x="20316" y="78237"/>
                  </a:cubicBezTo>
                  <a:close/>
                  <a:moveTo>
                    <a:pt x="18193" y="74738"/>
                  </a:moveTo>
                  <a:cubicBezTo>
                    <a:pt x="19591" y="71681"/>
                    <a:pt x="21053" y="68602"/>
                    <a:pt x="22582" y="65514"/>
                  </a:cubicBezTo>
                  <a:cubicBezTo>
                    <a:pt x="27337" y="55896"/>
                    <a:pt x="32589" y="46137"/>
                    <a:pt x="37549" y="36399"/>
                  </a:cubicBezTo>
                  <a:cubicBezTo>
                    <a:pt x="43805" y="24104"/>
                    <a:pt x="49226" y="11738"/>
                    <a:pt x="53197" y="0"/>
                  </a:cubicBezTo>
                  <a:lnTo>
                    <a:pt x="53496" y="0"/>
                  </a:lnTo>
                  <a:cubicBezTo>
                    <a:pt x="49513" y="11791"/>
                    <a:pt x="44069" y="24210"/>
                    <a:pt x="37789" y="36554"/>
                  </a:cubicBezTo>
                  <a:cubicBezTo>
                    <a:pt x="32825" y="46296"/>
                    <a:pt x="27577" y="56055"/>
                    <a:pt x="22826" y="65664"/>
                  </a:cubicBezTo>
                  <a:cubicBezTo>
                    <a:pt x="21297" y="68752"/>
                    <a:pt x="19836" y="71822"/>
                    <a:pt x="18441" y="74880"/>
                  </a:cubicBezTo>
                  <a:cubicBezTo>
                    <a:pt x="18406" y="74959"/>
                    <a:pt x="18323" y="74986"/>
                    <a:pt x="18256" y="74950"/>
                  </a:cubicBezTo>
                  <a:cubicBezTo>
                    <a:pt x="18185" y="74911"/>
                    <a:pt x="18157" y="74813"/>
                    <a:pt x="18193" y="74738"/>
                  </a:cubicBezTo>
                  <a:close/>
                  <a:moveTo>
                    <a:pt x="56416" y="115467"/>
                  </a:moveTo>
                  <a:cubicBezTo>
                    <a:pt x="55112" y="110943"/>
                    <a:pt x="54572" y="106066"/>
                    <a:pt x="54572" y="100998"/>
                  </a:cubicBezTo>
                  <a:cubicBezTo>
                    <a:pt x="54572" y="100163"/>
                    <a:pt x="54588" y="99324"/>
                    <a:pt x="54615" y="98476"/>
                  </a:cubicBezTo>
                  <a:cubicBezTo>
                    <a:pt x="55352" y="77212"/>
                    <a:pt x="63413" y="54301"/>
                    <a:pt x="73991" y="30638"/>
                  </a:cubicBezTo>
                  <a:cubicBezTo>
                    <a:pt x="78119" y="21409"/>
                    <a:pt x="82461" y="12065"/>
                    <a:pt x="86279" y="2757"/>
                  </a:cubicBezTo>
                  <a:cubicBezTo>
                    <a:pt x="86641" y="1873"/>
                    <a:pt x="87000" y="990"/>
                    <a:pt x="87342" y="106"/>
                  </a:cubicBezTo>
                  <a:lnTo>
                    <a:pt x="87342" y="875"/>
                  </a:lnTo>
                  <a:cubicBezTo>
                    <a:pt x="87078" y="1546"/>
                    <a:pt x="86806" y="2218"/>
                    <a:pt x="86531" y="2889"/>
                  </a:cubicBezTo>
                  <a:cubicBezTo>
                    <a:pt x="82709" y="12202"/>
                    <a:pt x="78364" y="21551"/>
                    <a:pt x="74239" y="30775"/>
                  </a:cubicBezTo>
                  <a:cubicBezTo>
                    <a:pt x="63669" y="54429"/>
                    <a:pt x="55624" y="77301"/>
                    <a:pt x="54895" y="98489"/>
                  </a:cubicBezTo>
                  <a:cubicBezTo>
                    <a:pt x="54867" y="99328"/>
                    <a:pt x="54852" y="100168"/>
                    <a:pt x="54852" y="100998"/>
                  </a:cubicBezTo>
                  <a:cubicBezTo>
                    <a:pt x="54852" y="106039"/>
                    <a:pt x="55387" y="110886"/>
                    <a:pt x="56680" y="115370"/>
                  </a:cubicBezTo>
                  <a:cubicBezTo>
                    <a:pt x="56703" y="115454"/>
                    <a:pt x="56664" y="115538"/>
                    <a:pt x="56589" y="115564"/>
                  </a:cubicBezTo>
                  <a:cubicBezTo>
                    <a:pt x="56518" y="115591"/>
                    <a:pt x="56439" y="115547"/>
                    <a:pt x="56416" y="115467"/>
                  </a:cubicBezTo>
                  <a:close/>
                  <a:moveTo>
                    <a:pt x="73668" y="120013"/>
                  </a:moveTo>
                  <a:cubicBezTo>
                    <a:pt x="72801" y="118962"/>
                    <a:pt x="72005" y="117871"/>
                    <a:pt x="71280" y="116735"/>
                  </a:cubicBezTo>
                  <a:cubicBezTo>
                    <a:pt x="66931" y="109945"/>
                    <a:pt x="65308" y="101789"/>
                    <a:pt x="65308" y="93064"/>
                  </a:cubicBezTo>
                  <a:cubicBezTo>
                    <a:pt x="65308" y="92238"/>
                    <a:pt x="65323" y="91403"/>
                    <a:pt x="65351" y="90563"/>
                  </a:cubicBezTo>
                  <a:cubicBezTo>
                    <a:pt x="66088" y="69525"/>
                    <a:pt x="74105" y="46941"/>
                    <a:pt x="84277" y="23667"/>
                  </a:cubicBezTo>
                  <a:cubicBezTo>
                    <a:pt x="85294" y="21339"/>
                    <a:pt x="86318" y="19002"/>
                    <a:pt x="87342" y="16664"/>
                  </a:cubicBezTo>
                  <a:lnTo>
                    <a:pt x="87342" y="17371"/>
                  </a:lnTo>
                  <a:cubicBezTo>
                    <a:pt x="86401" y="19518"/>
                    <a:pt x="85459" y="21666"/>
                    <a:pt x="84525" y="23804"/>
                  </a:cubicBezTo>
                  <a:cubicBezTo>
                    <a:pt x="74357" y="47064"/>
                    <a:pt x="66359" y="69618"/>
                    <a:pt x="65631" y="90577"/>
                  </a:cubicBezTo>
                  <a:cubicBezTo>
                    <a:pt x="65603" y="91412"/>
                    <a:pt x="65587" y="92242"/>
                    <a:pt x="65587" y="93064"/>
                  </a:cubicBezTo>
                  <a:cubicBezTo>
                    <a:pt x="65587" y="101750"/>
                    <a:pt x="67203" y="109834"/>
                    <a:pt x="71505" y="116554"/>
                  </a:cubicBezTo>
                  <a:cubicBezTo>
                    <a:pt x="72222" y="117681"/>
                    <a:pt x="73014" y="118763"/>
                    <a:pt x="73869" y="119801"/>
                  </a:cubicBezTo>
                  <a:cubicBezTo>
                    <a:pt x="73924" y="119863"/>
                    <a:pt x="73920" y="119960"/>
                    <a:pt x="73861" y="120022"/>
                  </a:cubicBezTo>
                  <a:cubicBezTo>
                    <a:pt x="73805" y="120080"/>
                    <a:pt x="73719" y="120075"/>
                    <a:pt x="73668" y="120013"/>
                  </a:cubicBezTo>
                  <a:close/>
                  <a:moveTo>
                    <a:pt x="49513" y="111323"/>
                  </a:moveTo>
                  <a:cubicBezTo>
                    <a:pt x="49301" y="109247"/>
                    <a:pt x="49206" y="107117"/>
                    <a:pt x="49206" y="104957"/>
                  </a:cubicBezTo>
                  <a:cubicBezTo>
                    <a:pt x="49206" y="104122"/>
                    <a:pt x="49218" y="103283"/>
                    <a:pt x="49246" y="102439"/>
                  </a:cubicBezTo>
                  <a:cubicBezTo>
                    <a:pt x="49982" y="81056"/>
                    <a:pt x="58066" y="57981"/>
                    <a:pt x="68853" y="34124"/>
                  </a:cubicBezTo>
                  <a:cubicBezTo>
                    <a:pt x="73041" y="24860"/>
                    <a:pt x="77469" y="15472"/>
                    <a:pt x="81405" y="6123"/>
                  </a:cubicBezTo>
                  <a:cubicBezTo>
                    <a:pt x="82264" y="4082"/>
                    <a:pt x="83083" y="2037"/>
                    <a:pt x="83864" y="0"/>
                  </a:cubicBezTo>
                  <a:lnTo>
                    <a:pt x="84163" y="0"/>
                  </a:lnTo>
                  <a:cubicBezTo>
                    <a:pt x="83371" y="2081"/>
                    <a:pt x="82536" y="4171"/>
                    <a:pt x="81657" y="6256"/>
                  </a:cubicBezTo>
                  <a:cubicBezTo>
                    <a:pt x="77718" y="15613"/>
                    <a:pt x="73285" y="25001"/>
                    <a:pt x="69102" y="34266"/>
                  </a:cubicBezTo>
                  <a:cubicBezTo>
                    <a:pt x="58319" y="58109"/>
                    <a:pt x="50254" y="81144"/>
                    <a:pt x="49525" y="102448"/>
                  </a:cubicBezTo>
                  <a:cubicBezTo>
                    <a:pt x="49498" y="103291"/>
                    <a:pt x="49482" y="104126"/>
                    <a:pt x="49482" y="104957"/>
                  </a:cubicBezTo>
                  <a:cubicBezTo>
                    <a:pt x="49482" y="107108"/>
                    <a:pt x="49580" y="109225"/>
                    <a:pt x="49789" y="111288"/>
                  </a:cubicBezTo>
                  <a:cubicBezTo>
                    <a:pt x="49797" y="111376"/>
                    <a:pt x="49742" y="111451"/>
                    <a:pt x="49667" y="111460"/>
                  </a:cubicBezTo>
                  <a:cubicBezTo>
                    <a:pt x="49592" y="111469"/>
                    <a:pt x="49521" y="111412"/>
                    <a:pt x="49513" y="111323"/>
                  </a:cubicBezTo>
                  <a:close/>
                  <a:moveTo>
                    <a:pt x="64760" y="118781"/>
                  </a:moveTo>
                  <a:cubicBezTo>
                    <a:pt x="61265" y="112397"/>
                    <a:pt x="59938" y="104953"/>
                    <a:pt x="59938" y="97031"/>
                  </a:cubicBezTo>
                  <a:cubicBezTo>
                    <a:pt x="59938" y="96196"/>
                    <a:pt x="59954" y="95361"/>
                    <a:pt x="59981" y="94517"/>
                  </a:cubicBezTo>
                  <a:cubicBezTo>
                    <a:pt x="60718" y="73369"/>
                    <a:pt x="68763" y="50621"/>
                    <a:pt x="79132" y="27148"/>
                  </a:cubicBezTo>
                  <a:cubicBezTo>
                    <a:pt x="81858" y="20985"/>
                    <a:pt x="84671" y="14765"/>
                    <a:pt x="87342" y="8549"/>
                  </a:cubicBezTo>
                  <a:lnTo>
                    <a:pt x="87342" y="9260"/>
                  </a:lnTo>
                  <a:cubicBezTo>
                    <a:pt x="84746" y="15290"/>
                    <a:pt x="82024" y="21317"/>
                    <a:pt x="79380" y="27285"/>
                  </a:cubicBezTo>
                  <a:cubicBezTo>
                    <a:pt x="69015" y="50744"/>
                    <a:pt x="60990" y="73461"/>
                    <a:pt x="60261" y="94531"/>
                  </a:cubicBezTo>
                  <a:cubicBezTo>
                    <a:pt x="60233" y="95370"/>
                    <a:pt x="60218" y="96201"/>
                    <a:pt x="60218" y="97031"/>
                  </a:cubicBezTo>
                  <a:cubicBezTo>
                    <a:pt x="60218" y="104913"/>
                    <a:pt x="61537" y="112300"/>
                    <a:pt x="65000" y="118617"/>
                  </a:cubicBezTo>
                  <a:cubicBezTo>
                    <a:pt x="65040" y="118688"/>
                    <a:pt x="65020" y="118785"/>
                    <a:pt x="64953" y="118829"/>
                  </a:cubicBezTo>
                  <a:cubicBezTo>
                    <a:pt x="64886" y="118873"/>
                    <a:pt x="64803" y="118851"/>
                    <a:pt x="64760" y="118781"/>
                  </a:cubicBezTo>
                  <a:close/>
                  <a:moveTo>
                    <a:pt x="43860" y="106976"/>
                  </a:moveTo>
                  <a:cubicBezTo>
                    <a:pt x="43868" y="106782"/>
                    <a:pt x="43872" y="106592"/>
                    <a:pt x="43876" y="106397"/>
                  </a:cubicBezTo>
                  <a:cubicBezTo>
                    <a:pt x="44612" y="84899"/>
                    <a:pt x="52720" y="61657"/>
                    <a:pt x="63708" y="37614"/>
                  </a:cubicBezTo>
                  <a:cubicBezTo>
                    <a:pt x="67963" y="28306"/>
                    <a:pt x="72482" y="18878"/>
                    <a:pt x="76532" y="9481"/>
                  </a:cubicBezTo>
                  <a:cubicBezTo>
                    <a:pt x="77895" y="6322"/>
                    <a:pt x="79167" y="3154"/>
                    <a:pt x="80345" y="0"/>
                  </a:cubicBezTo>
                  <a:lnTo>
                    <a:pt x="80645" y="0"/>
                  </a:lnTo>
                  <a:cubicBezTo>
                    <a:pt x="79455" y="3199"/>
                    <a:pt x="78163" y="6410"/>
                    <a:pt x="76780" y="9618"/>
                  </a:cubicBezTo>
                  <a:cubicBezTo>
                    <a:pt x="72730" y="19024"/>
                    <a:pt x="68211" y="28452"/>
                    <a:pt x="63956" y="37756"/>
                  </a:cubicBezTo>
                  <a:cubicBezTo>
                    <a:pt x="52976" y="61785"/>
                    <a:pt x="44884" y="84992"/>
                    <a:pt x="44155" y="106406"/>
                  </a:cubicBezTo>
                  <a:cubicBezTo>
                    <a:pt x="44148" y="106600"/>
                    <a:pt x="44144" y="106790"/>
                    <a:pt x="44140" y="106985"/>
                  </a:cubicBezTo>
                  <a:cubicBezTo>
                    <a:pt x="44136" y="107069"/>
                    <a:pt x="44073" y="107135"/>
                    <a:pt x="43998" y="107135"/>
                  </a:cubicBezTo>
                  <a:cubicBezTo>
                    <a:pt x="43919" y="107131"/>
                    <a:pt x="43860" y="107060"/>
                    <a:pt x="43860" y="106976"/>
                  </a:cubicBezTo>
                  <a:close/>
                  <a:moveTo>
                    <a:pt x="25225" y="85743"/>
                  </a:moveTo>
                  <a:cubicBezTo>
                    <a:pt x="28645" y="75728"/>
                    <a:pt x="32994" y="65469"/>
                    <a:pt x="38006" y="55052"/>
                  </a:cubicBezTo>
                  <a:cubicBezTo>
                    <a:pt x="42572" y="45549"/>
                    <a:pt x="47548" y="35918"/>
                    <a:pt x="52165" y="26304"/>
                  </a:cubicBezTo>
                  <a:cubicBezTo>
                    <a:pt x="56408" y="17473"/>
                    <a:pt x="60111" y="8619"/>
                    <a:pt x="63125" y="0"/>
                  </a:cubicBezTo>
                  <a:lnTo>
                    <a:pt x="63420" y="0"/>
                  </a:lnTo>
                  <a:cubicBezTo>
                    <a:pt x="60399" y="8664"/>
                    <a:pt x="56676" y="17575"/>
                    <a:pt x="52409" y="26450"/>
                  </a:cubicBezTo>
                  <a:cubicBezTo>
                    <a:pt x="47792" y="36072"/>
                    <a:pt x="42816" y="45704"/>
                    <a:pt x="38250" y="55202"/>
                  </a:cubicBezTo>
                  <a:cubicBezTo>
                    <a:pt x="33243" y="65606"/>
                    <a:pt x="28901" y="75856"/>
                    <a:pt x="25485" y="85854"/>
                  </a:cubicBezTo>
                  <a:cubicBezTo>
                    <a:pt x="25458" y="85933"/>
                    <a:pt x="25379" y="85973"/>
                    <a:pt x="25308" y="85942"/>
                  </a:cubicBezTo>
                  <a:cubicBezTo>
                    <a:pt x="25233" y="85911"/>
                    <a:pt x="25198" y="85823"/>
                    <a:pt x="25225" y="85743"/>
                  </a:cubicBezTo>
                  <a:close/>
                  <a:moveTo>
                    <a:pt x="28085" y="89737"/>
                  </a:moveTo>
                  <a:cubicBezTo>
                    <a:pt x="31738" y="77358"/>
                    <a:pt x="36942" y="64586"/>
                    <a:pt x="43143" y="51562"/>
                  </a:cubicBezTo>
                  <a:cubicBezTo>
                    <a:pt x="47654" y="42103"/>
                    <a:pt x="52539" y="32507"/>
                    <a:pt x="57038" y="22942"/>
                  </a:cubicBezTo>
                  <a:cubicBezTo>
                    <a:pt x="60655" y="15251"/>
                    <a:pt x="63842" y="7546"/>
                    <a:pt x="66505" y="0"/>
                  </a:cubicBezTo>
                  <a:lnTo>
                    <a:pt x="66805" y="0"/>
                  </a:lnTo>
                  <a:cubicBezTo>
                    <a:pt x="64126" y="7594"/>
                    <a:pt x="60923" y="15348"/>
                    <a:pt x="57282" y="23088"/>
                  </a:cubicBezTo>
                  <a:cubicBezTo>
                    <a:pt x="52779" y="32662"/>
                    <a:pt x="47894" y="42253"/>
                    <a:pt x="43391" y="51712"/>
                  </a:cubicBezTo>
                  <a:cubicBezTo>
                    <a:pt x="37194" y="64723"/>
                    <a:pt x="31994" y="77482"/>
                    <a:pt x="28349" y="89834"/>
                  </a:cubicBezTo>
                  <a:cubicBezTo>
                    <a:pt x="28326" y="89918"/>
                    <a:pt x="28247" y="89962"/>
                    <a:pt x="28176" y="89932"/>
                  </a:cubicBezTo>
                  <a:cubicBezTo>
                    <a:pt x="28101" y="89905"/>
                    <a:pt x="28062" y="89817"/>
                    <a:pt x="28085" y="89737"/>
                  </a:cubicBezTo>
                  <a:close/>
                  <a:moveTo>
                    <a:pt x="31296" y="93886"/>
                  </a:moveTo>
                  <a:cubicBezTo>
                    <a:pt x="34866" y="79147"/>
                    <a:pt x="40878" y="63795"/>
                    <a:pt x="48288" y="48076"/>
                  </a:cubicBezTo>
                  <a:cubicBezTo>
                    <a:pt x="52732" y="38653"/>
                    <a:pt x="57523" y="29101"/>
                    <a:pt x="61912" y="19576"/>
                  </a:cubicBezTo>
                  <a:cubicBezTo>
                    <a:pt x="64929" y="13024"/>
                    <a:pt x="67616" y="6463"/>
                    <a:pt x="69921" y="0"/>
                  </a:cubicBezTo>
                  <a:lnTo>
                    <a:pt x="70220" y="0"/>
                  </a:lnTo>
                  <a:cubicBezTo>
                    <a:pt x="67904" y="6512"/>
                    <a:pt x="65197" y="13121"/>
                    <a:pt x="62160" y="19722"/>
                  </a:cubicBezTo>
                  <a:cubicBezTo>
                    <a:pt x="57767" y="29251"/>
                    <a:pt x="52976" y="38803"/>
                    <a:pt x="48532" y="48222"/>
                  </a:cubicBezTo>
                  <a:cubicBezTo>
                    <a:pt x="41130" y="63928"/>
                    <a:pt x="35126" y="79262"/>
                    <a:pt x="31564" y="93970"/>
                  </a:cubicBezTo>
                  <a:cubicBezTo>
                    <a:pt x="31544" y="94053"/>
                    <a:pt x="31470" y="94102"/>
                    <a:pt x="31395" y="94076"/>
                  </a:cubicBezTo>
                  <a:cubicBezTo>
                    <a:pt x="31320" y="94053"/>
                    <a:pt x="31277" y="93970"/>
                    <a:pt x="31296" y="93886"/>
                  </a:cubicBezTo>
                  <a:close/>
                  <a:moveTo>
                    <a:pt x="34929" y="98171"/>
                  </a:moveTo>
                  <a:cubicBezTo>
                    <a:pt x="38025" y="81087"/>
                    <a:pt x="44794" y="63084"/>
                    <a:pt x="53429" y="44586"/>
                  </a:cubicBezTo>
                  <a:cubicBezTo>
                    <a:pt x="57806" y="35202"/>
                    <a:pt x="62510" y="25695"/>
                    <a:pt x="66785" y="16214"/>
                  </a:cubicBezTo>
                  <a:cubicBezTo>
                    <a:pt x="69228" y="10793"/>
                    <a:pt x="71430" y="5368"/>
                    <a:pt x="73368" y="0"/>
                  </a:cubicBezTo>
                  <a:lnTo>
                    <a:pt x="73668" y="0"/>
                  </a:lnTo>
                  <a:cubicBezTo>
                    <a:pt x="71717" y="5416"/>
                    <a:pt x="69499" y="10886"/>
                    <a:pt x="67033" y="16351"/>
                  </a:cubicBezTo>
                  <a:cubicBezTo>
                    <a:pt x="62755" y="25841"/>
                    <a:pt x="58051" y="35352"/>
                    <a:pt x="53674" y="44732"/>
                  </a:cubicBezTo>
                  <a:cubicBezTo>
                    <a:pt x="45046" y="63216"/>
                    <a:pt x="38289" y="81197"/>
                    <a:pt x="35201" y="98233"/>
                  </a:cubicBezTo>
                  <a:cubicBezTo>
                    <a:pt x="35189" y="98321"/>
                    <a:pt x="35114" y="98374"/>
                    <a:pt x="35039" y="98357"/>
                  </a:cubicBezTo>
                  <a:cubicBezTo>
                    <a:pt x="34964" y="98339"/>
                    <a:pt x="34913" y="98259"/>
                    <a:pt x="34929" y="98171"/>
                  </a:cubicBezTo>
                  <a:close/>
                  <a:moveTo>
                    <a:pt x="39081" y="102562"/>
                  </a:moveTo>
                  <a:cubicBezTo>
                    <a:pt x="41228" y="83159"/>
                    <a:pt x="48706" y="62452"/>
                    <a:pt x="58567" y="41104"/>
                  </a:cubicBezTo>
                  <a:cubicBezTo>
                    <a:pt x="62885" y="31752"/>
                    <a:pt x="67498" y="22288"/>
                    <a:pt x="71662" y="12847"/>
                  </a:cubicBezTo>
                  <a:cubicBezTo>
                    <a:pt x="73549" y="8562"/>
                    <a:pt x="75279" y="4268"/>
                    <a:pt x="76847" y="0"/>
                  </a:cubicBezTo>
                  <a:lnTo>
                    <a:pt x="77146" y="0"/>
                  </a:lnTo>
                  <a:cubicBezTo>
                    <a:pt x="75567" y="4312"/>
                    <a:pt x="73817" y="8650"/>
                    <a:pt x="71911" y="12984"/>
                  </a:cubicBezTo>
                  <a:cubicBezTo>
                    <a:pt x="67746" y="22434"/>
                    <a:pt x="63129" y="31902"/>
                    <a:pt x="58815" y="41246"/>
                  </a:cubicBezTo>
                  <a:cubicBezTo>
                    <a:pt x="48958" y="62580"/>
                    <a:pt x="41492" y="83256"/>
                    <a:pt x="39357" y="102598"/>
                  </a:cubicBezTo>
                  <a:cubicBezTo>
                    <a:pt x="39349" y="102686"/>
                    <a:pt x="39278" y="102744"/>
                    <a:pt x="39203" y="102735"/>
                  </a:cubicBezTo>
                  <a:cubicBezTo>
                    <a:pt x="39128" y="102726"/>
                    <a:pt x="39073" y="102646"/>
                    <a:pt x="39081" y="102562"/>
                  </a:cubicBezTo>
                  <a:close/>
                  <a:moveTo>
                    <a:pt x="1788" y="37137"/>
                  </a:moveTo>
                  <a:cubicBezTo>
                    <a:pt x="2879" y="34924"/>
                    <a:pt x="3915" y="32724"/>
                    <a:pt x="4893" y="30537"/>
                  </a:cubicBezTo>
                  <a:cubicBezTo>
                    <a:pt x="9656" y="19890"/>
                    <a:pt x="12851" y="9379"/>
                    <a:pt x="13438" y="0"/>
                  </a:cubicBezTo>
                  <a:lnTo>
                    <a:pt x="13717" y="0"/>
                  </a:lnTo>
                  <a:cubicBezTo>
                    <a:pt x="13126" y="9450"/>
                    <a:pt x="9920" y="19996"/>
                    <a:pt x="5141" y="30678"/>
                  </a:cubicBezTo>
                  <a:cubicBezTo>
                    <a:pt x="4164" y="32865"/>
                    <a:pt x="3124" y="35070"/>
                    <a:pt x="2032" y="37287"/>
                  </a:cubicBezTo>
                  <a:cubicBezTo>
                    <a:pt x="1997" y="37362"/>
                    <a:pt x="1910" y="37389"/>
                    <a:pt x="1843" y="37349"/>
                  </a:cubicBezTo>
                  <a:cubicBezTo>
                    <a:pt x="1776" y="37305"/>
                    <a:pt x="1753" y="37212"/>
                    <a:pt x="1788" y="37137"/>
                  </a:cubicBezTo>
                  <a:close/>
                  <a:moveTo>
                    <a:pt x="2722" y="40716"/>
                  </a:moveTo>
                  <a:cubicBezTo>
                    <a:pt x="5050" y="36218"/>
                    <a:pt x="7205" y="31761"/>
                    <a:pt x="9116" y="27365"/>
                  </a:cubicBezTo>
                  <a:cubicBezTo>
                    <a:pt x="13241" y="17884"/>
                    <a:pt x="16125" y="8535"/>
                    <a:pt x="17027" y="0"/>
                  </a:cubicBezTo>
                  <a:lnTo>
                    <a:pt x="17306" y="0"/>
                  </a:lnTo>
                  <a:cubicBezTo>
                    <a:pt x="16404" y="8593"/>
                    <a:pt x="13505" y="17985"/>
                    <a:pt x="9368" y="27502"/>
                  </a:cubicBezTo>
                  <a:cubicBezTo>
                    <a:pt x="7453" y="31902"/>
                    <a:pt x="5294" y="36368"/>
                    <a:pt x="2962" y="40875"/>
                  </a:cubicBezTo>
                  <a:cubicBezTo>
                    <a:pt x="2923" y="40950"/>
                    <a:pt x="2840" y="40972"/>
                    <a:pt x="2773" y="40932"/>
                  </a:cubicBezTo>
                  <a:cubicBezTo>
                    <a:pt x="2706" y="40888"/>
                    <a:pt x="2682" y="40791"/>
                    <a:pt x="2722" y="40716"/>
                  </a:cubicBezTo>
                  <a:close/>
                  <a:moveTo>
                    <a:pt x="16251" y="71407"/>
                  </a:moveTo>
                  <a:cubicBezTo>
                    <a:pt x="16645" y="70603"/>
                    <a:pt x="17039" y="69803"/>
                    <a:pt x="17440" y="68999"/>
                  </a:cubicBezTo>
                  <a:cubicBezTo>
                    <a:pt x="22263" y="59346"/>
                    <a:pt x="27597" y="49547"/>
                    <a:pt x="32671" y="39766"/>
                  </a:cubicBezTo>
                  <a:cubicBezTo>
                    <a:pt x="39656" y="26296"/>
                    <a:pt x="45708" y="12750"/>
                    <a:pt x="49955" y="0"/>
                  </a:cubicBezTo>
                  <a:lnTo>
                    <a:pt x="50250" y="0"/>
                  </a:lnTo>
                  <a:cubicBezTo>
                    <a:pt x="45995" y="12808"/>
                    <a:pt x="39920" y="26402"/>
                    <a:pt x="32912" y="39920"/>
                  </a:cubicBezTo>
                  <a:cubicBezTo>
                    <a:pt x="27837" y="49706"/>
                    <a:pt x="22503" y="59505"/>
                    <a:pt x="17681" y="69154"/>
                  </a:cubicBezTo>
                  <a:cubicBezTo>
                    <a:pt x="17283" y="69954"/>
                    <a:pt x="16889" y="70758"/>
                    <a:pt x="16495" y="71553"/>
                  </a:cubicBezTo>
                  <a:cubicBezTo>
                    <a:pt x="16459" y="71632"/>
                    <a:pt x="16373" y="71659"/>
                    <a:pt x="16306" y="71615"/>
                  </a:cubicBezTo>
                  <a:cubicBezTo>
                    <a:pt x="16239" y="71575"/>
                    <a:pt x="16215" y="71482"/>
                    <a:pt x="16251" y="71407"/>
                  </a:cubicBezTo>
                  <a:close/>
                  <a:moveTo>
                    <a:pt x="2355" y="7652"/>
                  </a:moveTo>
                  <a:cubicBezTo>
                    <a:pt x="2076" y="11487"/>
                    <a:pt x="1359" y="15507"/>
                    <a:pt x="275" y="19642"/>
                  </a:cubicBezTo>
                  <a:cubicBezTo>
                    <a:pt x="252" y="19726"/>
                    <a:pt x="173" y="19775"/>
                    <a:pt x="102" y="19748"/>
                  </a:cubicBezTo>
                  <a:cubicBezTo>
                    <a:pt x="27" y="19726"/>
                    <a:pt x="-16" y="19638"/>
                    <a:pt x="7" y="19558"/>
                  </a:cubicBezTo>
                  <a:cubicBezTo>
                    <a:pt x="1087" y="15436"/>
                    <a:pt x="1800" y="11438"/>
                    <a:pt x="2076" y="7625"/>
                  </a:cubicBezTo>
                  <a:cubicBezTo>
                    <a:pt x="2084" y="7541"/>
                    <a:pt x="2151" y="7480"/>
                    <a:pt x="2229" y="7484"/>
                  </a:cubicBezTo>
                  <a:cubicBezTo>
                    <a:pt x="2304" y="7493"/>
                    <a:pt x="2359" y="7568"/>
                    <a:pt x="2355" y="7652"/>
                  </a:cubicBezTo>
                  <a:close/>
                  <a:moveTo>
                    <a:pt x="6240" y="0"/>
                  </a:moveTo>
                  <a:cubicBezTo>
                    <a:pt x="6260" y="579"/>
                    <a:pt x="6271" y="1162"/>
                    <a:pt x="6271" y="1750"/>
                  </a:cubicBezTo>
                  <a:cubicBezTo>
                    <a:pt x="6271" y="9856"/>
                    <a:pt x="4109" y="18904"/>
                    <a:pt x="488" y="28231"/>
                  </a:cubicBezTo>
                  <a:cubicBezTo>
                    <a:pt x="456" y="28306"/>
                    <a:pt x="374" y="28345"/>
                    <a:pt x="303" y="28310"/>
                  </a:cubicBezTo>
                  <a:cubicBezTo>
                    <a:pt x="232" y="28275"/>
                    <a:pt x="200" y="28182"/>
                    <a:pt x="232" y="28102"/>
                  </a:cubicBezTo>
                  <a:cubicBezTo>
                    <a:pt x="3845" y="18807"/>
                    <a:pt x="5996" y="9795"/>
                    <a:pt x="5996" y="1750"/>
                  </a:cubicBezTo>
                  <a:cubicBezTo>
                    <a:pt x="5996" y="1162"/>
                    <a:pt x="5984" y="579"/>
                    <a:pt x="5960" y="0"/>
                  </a:cubicBezTo>
                  <a:close/>
                  <a:moveTo>
                    <a:pt x="3730" y="44042"/>
                  </a:moveTo>
                  <a:cubicBezTo>
                    <a:pt x="7323" y="37327"/>
                    <a:pt x="10593" y="30683"/>
                    <a:pt x="13335" y="24197"/>
                  </a:cubicBezTo>
                  <a:cubicBezTo>
                    <a:pt x="16865" y="15856"/>
                    <a:pt x="19426" y="7639"/>
                    <a:pt x="20521" y="0"/>
                  </a:cubicBezTo>
                  <a:lnTo>
                    <a:pt x="20801" y="0"/>
                  </a:lnTo>
                  <a:cubicBezTo>
                    <a:pt x="19706" y="7692"/>
                    <a:pt x="17129" y="15953"/>
                    <a:pt x="13587" y="24330"/>
                  </a:cubicBezTo>
                  <a:cubicBezTo>
                    <a:pt x="10838" y="30828"/>
                    <a:pt x="7564" y="37482"/>
                    <a:pt x="3971" y="44201"/>
                  </a:cubicBezTo>
                  <a:cubicBezTo>
                    <a:pt x="3931" y="44277"/>
                    <a:pt x="3845" y="44299"/>
                    <a:pt x="3778" y="44254"/>
                  </a:cubicBezTo>
                  <a:cubicBezTo>
                    <a:pt x="3711" y="44210"/>
                    <a:pt x="3691" y="44113"/>
                    <a:pt x="3730" y="44042"/>
                  </a:cubicBezTo>
                  <a:close/>
                  <a:moveTo>
                    <a:pt x="945" y="33108"/>
                  </a:moveTo>
                  <a:cubicBezTo>
                    <a:pt x="6224" y="21476"/>
                    <a:pt x="9608" y="10015"/>
                    <a:pt x="9754" y="0"/>
                  </a:cubicBezTo>
                  <a:lnTo>
                    <a:pt x="10034" y="0"/>
                  </a:lnTo>
                  <a:cubicBezTo>
                    <a:pt x="9884" y="10091"/>
                    <a:pt x="6484" y="21586"/>
                    <a:pt x="1193" y="33249"/>
                  </a:cubicBezTo>
                  <a:cubicBezTo>
                    <a:pt x="1158" y="33324"/>
                    <a:pt x="1075" y="33355"/>
                    <a:pt x="1008" y="33316"/>
                  </a:cubicBezTo>
                  <a:cubicBezTo>
                    <a:pt x="937" y="33276"/>
                    <a:pt x="910" y="33183"/>
                    <a:pt x="945" y="33108"/>
                  </a:cubicBezTo>
                  <a:close/>
                  <a:moveTo>
                    <a:pt x="11279" y="62147"/>
                  </a:moveTo>
                  <a:cubicBezTo>
                    <a:pt x="13532" y="58056"/>
                    <a:pt x="15805" y="53952"/>
                    <a:pt x="18051" y="49856"/>
                  </a:cubicBezTo>
                  <a:lnTo>
                    <a:pt x="18051" y="49856"/>
                  </a:lnTo>
                  <a:cubicBezTo>
                    <a:pt x="26317" y="34668"/>
                    <a:pt x="33751" y="19417"/>
                    <a:pt x="38675" y="5160"/>
                  </a:cubicBezTo>
                  <a:cubicBezTo>
                    <a:pt x="39274" y="3433"/>
                    <a:pt x="39830" y="1710"/>
                    <a:pt x="40338" y="0"/>
                  </a:cubicBezTo>
                  <a:lnTo>
                    <a:pt x="40633" y="0"/>
                  </a:lnTo>
                  <a:cubicBezTo>
                    <a:pt x="40113" y="1745"/>
                    <a:pt x="39546" y="3508"/>
                    <a:pt x="38935" y="5275"/>
                  </a:cubicBezTo>
                  <a:cubicBezTo>
                    <a:pt x="33999" y="19558"/>
                    <a:pt x="26561" y="34822"/>
                    <a:pt x="18291" y="50020"/>
                  </a:cubicBezTo>
                  <a:lnTo>
                    <a:pt x="18287" y="50020"/>
                  </a:lnTo>
                  <a:cubicBezTo>
                    <a:pt x="16042" y="54115"/>
                    <a:pt x="13765" y="58220"/>
                    <a:pt x="11515" y="62311"/>
                  </a:cubicBezTo>
                  <a:cubicBezTo>
                    <a:pt x="11476" y="62381"/>
                    <a:pt x="11389" y="62403"/>
                    <a:pt x="11326" y="62359"/>
                  </a:cubicBezTo>
                  <a:cubicBezTo>
                    <a:pt x="11259" y="62315"/>
                    <a:pt x="11239" y="62218"/>
                    <a:pt x="11279" y="62147"/>
                  </a:cubicBezTo>
                  <a:close/>
                  <a:moveTo>
                    <a:pt x="9841" y="59196"/>
                  </a:moveTo>
                  <a:cubicBezTo>
                    <a:pt x="10952" y="57203"/>
                    <a:pt x="12067" y="55211"/>
                    <a:pt x="13178" y="53218"/>
                  </a:cubicBezTo>
                  <a:lnTo>
                    <a:pt x="13178" y="53223"/>
                  </a:lnTo>
                  <a:cubicBezTo>
                    <a:pt x="21616" y="37981"/>
                    <a:pt x="29303" y="22677"/>
                    <a:pt x="34452" y="8332"/>
                  </a:cubicBezTo>
                  <a:cubicBezTo>
                    <a:pt x="35457" y="5531"/>
                    <a:pt x="36355" y="2744"/>
                    <a:pt x="37123" y="0"/>
                  </a:cubicBezTo>
                  <a:lnTo>
                    <a:pt x="37415" y="0"/>
                  </a:lnTo>
                  <a:cubicBezTo>
                    <a:pt x="36639" y="2783"/>
                    <a:pt x="35728" y="5606"/>
                    <a:pt x="34708" y="8452"/>
                  </a:cubicBezTo>
                  <a:cubicBezTo>
                    <a:pt x="29551" y="22819"/>
                    <a:pt x="21857" y="38136"/>
                    <a:pt x="13414" y="53386"/>
                  </a:cubicBezTo>
                  <a:lnTo>
                    <a:pt x="13414" y="53386"/>
                  </a:lnTo>
                  <a:cubicBezTo>
                    <a:pt x="12303" y="55379"/>
                    <a:pt x="11188" y="57371"/>
                    <a:pt x="10077" y="59364"/>
                  </a:cubicBezTo>
                  <a:cubicBezTo>
                    <a:pt x="10034" y="59435"/>
                    <a:pt x="9951" y="59457"/>
                    <a:pt x="9884" y="59412"/>
                  </a:cubicBezTo>
                  <a:cubicBezTo>
                    <a:pt x="9821" y="59364"/>
                    <a:pt x="9801" y="59267"/>
                    <a:pt x="9841" y="59196"/>
                  </a:cubicBezTo>
                  <a:close/>
                  <a:moveTo>
                    <a:pt x="4814" y="47214"/>
                  </a:moveTo>
                  <a:cubicBezTo>
                    <a:pt x="9667" y="38326"/>
                    <a:pt x="14064" y="29534"/>
                    <a:pt x="17563" y="21021"/>
                  </a:cubicBezTo>
                  <a:cubicBezTo>
                    <a:pt x="20517" y="13815"/>
                    <a:pt x="22759" y="6711"/>
                    <a:pt x="23949" y="0"/>
                  </a:cubicBezTo>
                  <a:lnTo>
                    <a:pt x="24229" y="0"/>
                  </a:lnTo>
                  <a:cubicBezTo>
                    <a:pt x="23039" y="6759"/>
                    <a:pt x="20785" y="13908"/>
                    <a:pt x="17815" y="21153"/>
                  </a:cubicBezTo>
                  <a:cubicBezTo>
                    <a:pt x="14312" y="29680"/>
                    <a:pt x="9908" y="38480"/>
                    <a:pt x="5050" y="47374"/>
                  </a:cubicBezTo>
                  <a:cubicBezTo>
                    <a:pt x="5011" y="47449"/>
                    <a:pt x="4924" y="47471"/>
                    <a:pt x="4857" y="47427"/>
                  </a:cubicBezTo>
                  <a:cubicBezTo>
                    <a:pt x="4794" y="47382"/>
                    <a:pt x="4774" y="47285"/>
                    <a:pt x="4814" y="47210"/>
                  </a:cubicBezTo>
                  <a:close/>
                  <a:moveTo>
                    <a:pt x="14474" y="68226"/>
                  </a:moveTo>
                  <a:cubicBezTo>
                    <a:pt x="18764" y="59916"/>
                    <a:pt x="23358" y="51509"/>
                    <a:pt x="27798" y="43123"/>
                  </a:cubicBezTo>
                  <a:lnTo>
                    <a:pt x="27798" y="43123"/>
                  </a:lnTo>
                  <a:cubicBezTo>
                    <a:pt x="35504" y="28465"/>
                    <a:pt x="42249" y="13744"/>
                    <a:pt x="46736" y="0"/>
                  </a:cubicBezTo>
                  <a:lnTo>
                    <a:pt x="47031" y="0"/>
                  </a:lnTo>
                  <a:cubicBezTo>
                    <a:pt x="42536" y="13806"/>
                    <a:pt x="35768" y="28575"/>
                    <a:pt x="28038" y="43283"/>
                  </a:cubicBezTo>
                  <a:lnTo>
                    <a:pt x="28038" y="43283"/>
                  </a:lnTo>
                  <a:cubicBezTo>
                    <a:pt x="23594" y="51668"/>
                    <a:pt x="19001" y="60075"/>
                    <a:pt x="14714" y="68381"/>
                  </a:cubicBezTo>
                  <a:cubicBezTo>
                    <a:pt x="14675" y="68456"/>
                    <a:pt x="14588" y="68482"/>
                    <a:pt x="14525" y="68438"/>
                  </a:cubicBezTo>
                  <a:cubicBezTo>
                    <a:pt x="14458" y="68399"/>
                    <a:pt x="14434" y="68301"/>
                    <a:pt x="14474" y="68226"/>
                  </a:cubicBezTo>
                  <a:close/>
                  <a:moveTo>
                    <a:pt x="12819" y="65147"/>
                  </a:moveTo>
                  <a:cubicBezTo>
                    <a:pt x="16140" y="58949"/>
                    <a:pt x="19572" y="52715"/>
                    <a:pt x="22928" y="46490"/>
                  </a:cubicBezTo>
                  <a:lnTo>
                    <a:pt x="22928" y="46490"/>
                  </a:lnTo>
                  <a:cubicBezTo>
                    <a:pt x="31021" y="31354"/>
                    <a:pt x="38195" y="16156"/>
                    <a:pt x="42895" y="1988"/>
                  </a:cubicBezTo>
                  <a:cubicBezTo>
                    <a:pt x="43115" y="1325"/>
                    <a:pt x="43332" y="663"/>
                    <a:pt x="43537" y="0"/>
                  </a:cubicBezTo>
                  <a:lnTo>
                    <a:pt x="43832" y="0"/>
                  </a:lnTo>
                  <a:cubicBezTo>
                    <a:pt x="43616" y="698"/>
                    <a:pt x="43387" y="1396"/>
                    <a:pt x="43155" y="2094"/>
                  </a:cubicBezTo>
                  <a:cubicBezTo>
                    <a:pt x="38447" y="16293"/>
                    <a:pt x="31265" y="31504"/>
                    <a:pt x="23165" y="46649"/>
                  </a:cubicBezTo>
                  <a:lnTo>
                    <a:pt x="23165" y="46649"/>
                  </a:lnTo>
                  <a:cubicBezTo>
                    <a:pt x="19808" y="52878"/>
                    <a:pt x="16377" y="59112"/>
                    <a:pt x="13059" y="65310"/>
                  </a:cubicBezTo>
                  <a:cubicBezTo>
                    <a:pt x="13020" y="65381"/>
                    <a:pt x="12933" y="65408"/>
                    <a:pt x="12866" y="65363"/>
                  </a:cubicBezTo>
                  <a:cubicBezTo>
                    <a:pt x="12803" y="65319"/>
                    <a:pt x="12780" y="65222"/>
                    <a:pt x="12819" y="65147"/>
                  </a:cubicBezTo>
                  <a:close/>
                  <a:moveTo>
                    <a:pt x="8486" y="56267"/>
                  </a:moveTo>
                  <a:cubicBezTo>
                    <a:pt x="17023" y="41078"/>
                    <a:pt x="24898" y="25832"/>
                    <a:pt x="30229" y="11500"/>
                  </a:cubicBezTo>
                  <a:cubicBezTo>
                    <a:pt x="31675" y="7621"/>
                    <a:pt x="32912" y="3769"/>
                    <a:pt x="33885" y="0"/>
                  </a:cubicBezTo>
                  <a:lnTo>
                    <a:pt x="34176" y="0"/>
                  </a:lnTo>
                  <a:cubicBezTo>
                    <a:pt x="33195" y="3808"/>
                    <a:pt x="31946" y="7700"/>
                    <a:pt x="30485" y="11624"/>
                  </a:cubicBezTo>
                  <a:cubicBezTo>
                    <a:pt x="25146" y="25977"/>
                    <a:pt x="17263" y="41237"/>
                    <a:pt x="8722" y="56435"/>
                  </a:cubicBezTo>
                  <a:cubicBezTo>
                    <a:pt x="8679" y="56505"/>
                    <a:pt x="8596" y="56528"/>
                    <a:pt x="8529" y="56483"/>
                  </a:cubicBezTo>
                  <a:cubicBezTo>
                    <a:pt x="8466" y="56435"/>
                    <a:pt x="8446" y="56342"/>
                    <a:pt x="8486" y="56267"/>
                  </a:cubicBezTo>
                  <a:close/>
                  <a:moveTo>
                    <a:pt x="5968" y="50289"/>
                  </a:moveTo>
                  <a:cubicBezTo>
                    <a:pt x="12071" y="39262"/>
                    <a:pt x="17610" y="28337"/>
                    <a:pt x="21786" y="17848"/>
                  </a:cubicBezTo>
                  <a:cubicBezTo>
                    <a:pt x="24205" y="11761"/>
                    <a:pt x="26116" y="5752"/>
                    <a:pt x="27305" y="0"/>
                  </a:cubicBezTo>
                  <a:lnTo>
                    <a:pt x="27593" y="0"/>
                  </a:lnTo>
                  <a:cubicBezTo>
                    <a:pt x="26391" y="5801"/>
                    <a:pt x="24477" y="11849"/>
                    <a:pt x="22038" y="17977"/>
                  </a:cubicBezTo>
                  <a:cubicBezTo>
                    <a:pt x="17858" y="28482"/>
                    <a:pt x="12311" y="39421"/>
                    <a:pt x="6204" y="50453"/>
                  </a:cubicBezTo>
                  <a:cubicBezTo>
                    <a:pt x="6165" y="50528"/>
                    <a:pt x="6078" y="50550"/>
                    <a:pt x="6011" y="50506"/>
                  </a:cubicBezTo>
                  <a:cubicBezTo>
                    <a:pt x="5948" y="50457"/>
                    <a:pt x="5929" y="50364"/>
                    <a:pt x="5968" y="50289"/>
                  </a:cubicBezTo>
                  <a:close/>
                  <a:moveTo>
                    <a:pt x="7193" y="53302"/>
                  </a:moveTo>
                  <a:cubicBezTo>
                    <a:pt x="14525" y="40172"/>
                    <a:pt x="21223" y="27095"/>
                    <a:pt x="26009" y="14676"/>
                  </a:cubicBezTo>
                  <a:cubicBezTo>
                    <a:pt x="27924" y="9693"/>
                    <a:pt x="29496" y="4771"/>
                    <a:pt x="30615" y="0"/>
                  </a:cubicBezTo>
                  <a:lnTo>
                    <a:pt x="30906" y="0"/>
                  </a:lnTo>
                  <a:cubicBezTo>
                    <a:pt x="29780" y="4816"/>
                    <a:pt x="28192" y="9777"/>
                    <a:pt x="26261" y="14800"/>
                  </a:cubicBezTo>
                  <a:cubicBezTo>
                    <a:pt x="21471" y="27245"/>
                    <a:pt x="14765" y="40331"/>
                    <a:pt x="7430" y="53466"/>
                  </a:cubicBezTo>
                  <a:cubicBezTo>
                    <a:pt x="7386" y="53541"/>
                    <a:pt x="7304" y="53563"/>
                    <a:pt x="7237" y="53514"/>
                  </a:cubicBezTo>
                  <a:cubicBezTo>
                    <a:pt x="7174" y="53470"/>
                    <a:pt x="7154" y="53373"/>
                    <a:pt x="7193" y="53302"/>
                  </a:cubicBezTo>
                  <a:close/>
                  <a:moveTo>
                    <a:pt x="81421" y="118701"/>
                  </a:moveTo>
                  <a:cubicBezTo>
                    <a:pt x="79522" y="116797"/>
                    <a:pt x="77859" y="114721"/>
                    <a:pt x="76461" y="112476"/>
                  </a:cubicBezTo>
                  <a:cubicBezTo>
                    <a:pt x="72265" y="105739"/>
                    <a:pt x="70677" y="97694"/>
                    <a:pt x="70677" y="89097"/>
                  </a:cubicBezTo>
                  <a:cubicBezTo>
                    <a:pt x="70677" y="88270"/>
                    <a:pt x="70693" y="87440"/>
                    <a:pt x="70721" y="86605"/>
                  </a:cubicBezTo>
                  <a:cubicBezTo>
                    <a:pt x="71406" y="67153"/>
                    <a:pt x="78364" y="46410"/>
                    <a:pt x="87342" y="25041"/>
                  </a:cubicBezTo>
                  <a:lnTo>
                    <a:pt x="87342" y="25774"/>
                  </a:lnTo>
                  <a:cubicBezTo>
                    <a:pt x="78490" y="46914"/>
                    <a:pt x="71674" y="67422"/>
                    <a:pt x="71000" y="86618"/>
                  </a:cubicBezTo>
                  <a:cubicBezTo>
                    <a:pt x="70969" y="87449"/>
                    <a:pt x="70957" y="88275"/>
                    <a:pt x="70957" y="89097"/>
                  </a:cubicBezTo>
                  <a:cubicBezTo>
                    <a:pt x="70957" y="97654"/>
                    <a:pt x="72533" y="105628"/>
                    <a:pt x="76689" y="112295"/>
                  </a:cubicBezTo>
                  <a:cubicBezTo>
                    <a:pt x="78076" y="114522"/>
                    <a:pt x="79719" y="116581"/>
                    <a:pt x="81606" y="118467"/>
                  </a:cubicBezTo>
                  <a:cubicBezTo>
                    <a:pt x="81665" y="118524"/>
                    <a:pt x="81669" y="118622"/>
                    <a:pt x="81618" y="118688"/>
                  </a:cubicBezTo>
                  <a:cubicBezTo>
                    <a:pt x="81567" y="118750"/>
                    <a:pt x="81480" y="118759"/>
                    <a:pt x="81421" y="118701"/>
                  </a:cubicBezTo>
                  <a:close/>
                  <a:moveTo>
                    <a:pt x="87342" y="115339"/>
                  </a:moveTo>
                  <a:cubicBezTo>
                    <a:pt x="85128" y="113188"/>
                    <a:pt x="83217" y="110815"/>
                    <a:pt x="81649" y="108222"/>
                  </a:cubicBezTo>
                  <a:cubicBezTo>
                    <a:pt x="77599" y="101533"/>
                    <a:pt x="76043" y="93607"/>
                    <a:pt x="76043" y="85129"/>
                  </a:cubicBezTo>
                  <a:cubicBezTo>
                    <a:pt x="76043" y="84307"/>
                    <a:pt x="76059" y="83477"/>
                    <a:pt x="76087" y="82646"/>
                  </a:cubicBezTo>
                  <a:cubicBezTo>
                    <a:pt x="76630" y="67298"/>
                    <a:pt x="81114" y="51160"/>
                    <a:pt x="87342" y="34562"/>
                  </a:cubicBezTo>
                  <a:lnTo>
                    <a:pt x="87342" y="35366"/>
                  </a:lnTo>
                  <a:cubicBezTo>
                    <a:pt x="81255" y="51708"/>
                    <a:pt x="76898" y="67581"/>
                    <a:pt x="76366" y="82655"/>
                  </a:cubicBezTo>
                  <a:cubicBezTo>
                    <a:pt x="76335" y="83486"/>
                    <a:pt x="76323" y="84312"/>
                    <a:pt x="76323" y="85129"/>
                  </a:cubicBezTo>
                  <a:cubicBezTo>
                    <a:pt x="76323" y="93563"/>
                    <a:pt x="77871" y="101427"/>
                    <a:pt x="81878" y="108045"/>
                  </a:cubicBezTo>
                  <a:cubicBezTo>
                    <a:pt x="83391" y="110546"/>
                    <a:pt x="85223" y="112839"/>
                    <a:pt x="87342" y="114928"/>
                  </a:cubicBezTo>
                  <a:close/>
                </a:path>
              </a:pathLst>
            </a:custGeom>
            <a:solidFill>
              <a:srgbClr val="5AD2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8"/>
            <p:cNvSpPr/>
            <p:nvPr/>
          </p:nvSpPr>
          <p:spPr>
            <a:xfrm>
              <a:off x="-50" y="0"/>
              <a:ext cx="3001025" cy="1144600"/>
            </a:xfrm>
            <a:custGeom>
              <a:avLst/>
              <a:gdLst/>
              <a:ahLst/>
              <a:cxnLst/>
              <a:rect l="l" t="t" r="r" b="b"/>
              <a:pathLst>
                <a:path w="120041" h="45784" extrusionOk="0">
                  <a:moveTo>
                    <a:pt x="68726" y="37614"/>
                  </a:moveTo>
                  <a:cubicBezTo>
                    <a:pt x="64022" y="32132"/>
                    <a:pt x="59609" y="26486"/>
                    <a:pt x="55327" y="20610"/>
                  </a:cubicBezTo>
                  <a:cubicBezTo>
                    <a:pt x="50493" y="13983"/>
                    <a:pt x="45801" y="7073"/>
                    <a:pt x="41022" y="0"/>
                  </a:cubicBezTo>
                  <a:lnTo>
                    <a:pt x="41373" y="0"/>
                  </a:lnTo>
                  <a:cubicBezTo>
                    <a:pt x="46108" y="7007"/>
                    <a:pt x="50753" y="13850"/>
                    <a:pt x="55540" y="20411"/>
                  </a:cubicBezTo>
                  <a:cubicBezTo>
                    <a:pt x="59822" y="26282"/>
                    <a:pt x="64227" y="31920"/>
                    <a:pt x="68927" y="37398"/>
                  </a:cubicBezTo>
                  <a:cubicBezTo>
                    <a:pt x="68978" y="37460"/>
                    <a:pt x="68978" y="37557"/>
                    <a:pt x="68923" y="37619"/>
                  </a:cubicBezTo>
                  <a:cubicBezTo>
                    <a:pt x="68868" y="37676"/>
                    <a:pt x="68781" y="37676"/>
                    <a:pt x="68726" y="37614"/>
                  </a:cubicBezTo>
                  <a:close/>
                  <a:moveTo>
                    <a:pt x="38891" y="45704"/>
                  </a:moveTo>
                  <a:cubicBezTo>
                    <a:pt x="31831" y="30621"/>
                    <a:pt x="25058" y="14972"/>
                    <a:pt x="16210" y="0"/>
                  </a:cubicBezTo>
                  <a:lnTo>
                    <a:pt x="16541" y="0"/>
                  </a:lnTo>
                  <a:cubicBezTo>
                    <a:pt x="25358" y="14946"/>
                    <a:pt x="32106" y="30537"/>
                    <a:pt x="39135" y="45558"/>
                  </a:cubicBezTo>
                  <a:cubicBezTo>
                    <a:pt x="39170" y="45633"/>
                    <a:pt x="39143" y="45726"/>
                    <a:pt x="39076" y="45765"/>
                  </a:cubicBezTo>
                  <a:cubicBezTo>
                    <a:pt x="39009" y="45805"/>
                    <a:pt x="38926" y="45779"/>
                    <a:pt x="38891" y="45699"/>
                  </a:cubicBezTo>
                  <a:close/>
                  <a:moveTo>
                    <a:pt x="77433" y="39492"/>
                  </a:moveTo>
                  <a:cubicBezTo>
                    <a:pt x="70140" y="32039"/>
                    <a:pt x="63573" y="24338"/>
                    <a:pt x="57253" y="16130"/>
                  </a:cubicBezTo>
                  <a:cubicBezTo>
                    <a:pt x="53231" y="10917"/>
                    <a:pt x="49287" y="5527"/>
                    <a:pt x="45320" y="0"/>
                  </a:cubicBezTo>
                  <a:lnTo>
                    <a:pt x="45675" y="0"/>
                  </a:lnTo>
                  <a:cubicBezTo>
                    <a:pt x="49599" y="5456"/>
                    <a:pt x="53491" y="10780"/>
                    <a:pt x="57462" y="15927"/>
                  </a:cubicBezTo>
                  <a:cubicBezTo>
                    <a:pt x="63778" y="24126"/>
                    <a:pt x="70337" y="31818"/>
                    <a:pt x="77618" y="39262"/>
                  </a:cubicBezTo>
                  <a:cubicBezTo>
                    <a:pt x="77677" y="39320"/>
                    <a:pt x="77681" y="39417"/>
                    <a:pt x="77626" y="39483"/>
                  </a:cubicBezTo>
                  <a:cubicBezTo>
                    <a:pt x="77574" y="39545"/>
                    <a:pt x="77488" y="39549"/>
                    <a:pt x="77433" y="39492"/>
                  </a:cubicBezTo>
                  <a:close/>
                  <a:moveTo>
                    <a:pt x="109210" y="35953"/>
                  </a:moveTo>
                  <a:cubicBezTo>
                    <a:pt x="102780" y="31341"/>
                    <a:pt x="96642" y="26773"/>
                    <a:pt x="90894" y="22121"/>
                  </a:cubicBezTo>
                  <a:lnTo>
                    <a:pt x="90894" y="22121"/>
                  </a:lnTo>
                  <a:cubicBezTo>
                    <a:pt x="82207" y="15047"/>
                    <a:pt x="74289" y="7842"/>
                    <a:pt x="66665" y="0"/>
                  </a:cubicBezTo>
                  <a:lnTo>
                    <a:pt x="67075" y="0"/>
                  </a:lnTo>
                  <a:cubicBezTo>
                    <a:pt x="74624" y="7745"/>
                    <a:pt x="82464" y="14871"/>
                    <a:pt x="91060" y="21869"/>
                  </a:cubicBezTo>
                  <a:lnTo>
                    <a:pt x="91060" y="21864"/>
                  </a:lnTo>
                  <a:cubicBezTo>
                    <a:pt x="96800" y="26512"/>
                    <a:pt x="102934" y="31080"/>
                    <a:pt x="109360" y="35688"/>
                  </a:cubicBezTo>
                  <a:cubicBezTo>
                    <a:pt x="109423" y="35737"/>
                    <a:pt x="109443" y="35834"/>
                    <a:pt x="109403" y="35905"/>
                  </a:cubicBezTo>
                  <a:cubicBezTo>
                    <a:pt x="109360" y="35975"/>
                    <a:pt x="109273" y="35997"/>
                    <a:pt x="109210" y="35953"/>
                  </a:cubicBezTo>
                  <a:close/>
                  <a:moveTo>
                    <a:pt x="114533" y="32176"/>
                  </a:moveTo>
                  <a:cubicBezTo>
                    <a:pt x="114032" y="31831"/>
                    <a:pt x="113532" y="31487"/>
                    <a:pt x="113035" y="31142"/>
                  </a:cubicBezTo>
                  <a:cubicBezTo>
                    <a:pt x="106188" y="26406"/>
                    <a:pt x="99645" y="21754"/>
                    <a:pt x="93510" y="17018"/>
                  </a:cubicBezTo>
                  <a:cubicBezTo>
                    <a:pt x="86407" y="11509"/>
                    <a:pt x="79777" y="5933"/>
                    <a:pt x="73390" y="0"/>
                  </a:cubicBezTo>
                  <a:lnTo>
                    <a:pt x="73828" y="0"/>
                  </a:lnTo>
                  <a:cubicBezTo>
                    <a:pt x="80123" y="5836"/>
                    <a:pt x="86663" y="11332"/>
                    <a:pt x="93668" y="16762"/>
                  </a:cubicBezTo>
                  <a:cubicBezTo>
                    <a:pt x="99798" y="21493"/>
                    <a:pt x="106334" y="26141"/>
                    <a:pt x="113181" y="30877"/>
                  </a:cubicBezTo>
                  <a:cubicBezTo>
                    <a:pt x="113678" y="31222"/>
                    <a:pt x="114178" y="31566"/>
                    <a:pt x="114678" y="31911"/>
                  </a:cubicBezTo>
                  <a:cubicBezTo>
                    <a:pt x="114741" y="31955"/>
                    <a:pt x="114765" y="32052"/>
                    <a:pt x="114722" y="32127"/>
                  </a:cubicBezTo>
                  <a:cubicBezTo>
                    <a:pt x="114682" y="32198"/>
                    <a:pt x="114596" y="32220"/>
                    <a:pt x="114533" y="32176"/>
                  </a:cubicBezTo>
                  <a:close/>
                  <a:moveTo>
                    <a:pt x="86943" y="40963"/>
                  </a:moveTo>
                  <a:cubicBezTo>
                    <a:pt x="85623" y="39784"/>
                    <a:pt x="84327" y="38604"/>
                    <a:pt x="83058" y="37416"/>
                  </a:cubicBezTo>
                  <a:cubicBezTo>
                    <a:pt x="74332" y="29220"/>
                    <a:pt x="66602" y="20778"/>
                    <a:pt x="59176" y="11655"/>
                  </a:cubicBezTo>
                  <a:cubicBezTo>
                    <a:pt x="56099" y="7877"/>
                    <a:pt x="53070" y="3981"/>
                    <a:pt x="50044" y="0"/>
                  </a:cubicBezTo>
                  <a:lnTo>
                    <a:pt x="50410" y="0"/>
                  </a:lnTo>
                  <a:cubicBezTo>
                    <a:pt x="53385" y="3910"/>
                    <a:pt x="56359" y="7736"/>
                    <a:pt x="59381" y="11442"/>
                  </a:cubicBezTo>
                  <a:cubicBezTo>
                    <a:pt x="66799" y="20561"/>
                    <a:pt x="74521" y="28991"/>
                    <a:pt x="83236" y="37177"/>
                  </a:cubicBezTo>
                  <a:cubicBezTo>
                    <a:pt x="84504" y="38361"/>
                    <a:pt x="85797" y="39545"/>
                    <a:pt x="87112" y="40716"/>
                  </a:cubicBezTo>
                  <a:cubicBezTo>
                    <a:pt x="87175" y="40773"/>
                    <a:pt x="87183" y="40870"/>
                    <a:pt x="87136" y="40937"/>
                  </a:cubicBezTo>
                  <a:cubicBezTo>
                    <a:pt x="87089" y="41003"/>
                    <a:pt x="87002" y="41016"/>
                    <a:pt x="86943" y="40963"/>
                  </a:cubicBezTo>
                  <a:close/>
                  <a:moveTo>
                    <a:pt x="102741" y="38736"/>
                  </a:moveTo>
                  <a:cubicBezTo>
                    <a:pt x="97690" y="34919"/>
                    <a:pt x="92852" y="31098"/>
                    <a:pt x="88286" y="27214"/>
                  </a:cubicBezTo>
                  <a:lnTo>
                    <a:pt x="88286" y="27214"/>
                  </a:lnTo>
                  <a:cubicBezTo>
                    <a:pt x="79146" y="19421"/>
                    <a:pt x="70940" y="11429"/>
                    <a:pt x="63029" y="2704"/>
                  </a:cubicBezTo>
                  <a:cubicBezTo>
                    <a:pt x="62218" y="1811"/>
                    <a:pt x="61410" y="910"/>
                    <a:pt x="60606" y="0"/>
                  </a:cubicBezTo>
                  <a:lnTo>
                    <a:pt x="61000" y="0"/>
                  </a:lnTo>
                  <a:cubicBezTo>
                    <a:pt x="61737" y="835"/>
                    <a:pt x="62478" y="1661"/>
                    <a:pt x="63222" y="2483"/>
                  </a:cubicBezTo>
                  <a:cubicBezTo>
                    <a:pt x="71125" y="11199"/>
                    <a:pt x="79324" y="19178"/>
                    <a:pt x="88452" y="26967"/>
                  </a:cubicBezTo>
                  <a:lnTo>
                    <a:pt x="88452" y="26967"/>
                  </a:lnTo>
                  <a:cubicBezTo>
                    <a:pt x="93014" y="30846"/>
                    <a:pt x="97848" y="34663"/>
                    <a:pt x="102899" y="38476"/>
                  </a:cubicBezTo>
                  <a:cubicBezTo>
                    <a:pt x="102962" y="38524"/>
                    <a:pt x="102977" y="38622"/>
                    <a:pt x="102934" y="38692"/>
                  </a:cubicBezTo>
                  <a:cubicBezTo>
                    <a:pt x="102891" y="38763"/>
                    <a:pt x="102804" y="38785"/>
                    <a:pt x="102741" y="38736"/>
                  </a:cubicBezTo>
                  <a:close/>
                  <a:moveTo>
                    <a:pt x="95362" y="40530"/>
                  </a:moveTo>
                  <a:cubicBezTo>
                    <a:pt x="92009" y="37813"/>
                    <a:pt x="88775" y="35083"/>
                    <a:pt x="85670" y="32313"/>
                  </a:cubicBezTo>
                  <a:cubicBezTo>
                    <a:pt x="76739" y="24321"/>
                    <a:pt x="68769" y="16103"/>
                    <a:pt x="61103" y="7179"/>
                  </a:cubicBezTo>
                  <a:cubicBezTo>
                    <a:pt x="59082" y="4833"/>
                    <a:pt x="57088" y="2439"/>
                    <a:pt x="55102" y="0"/>
                  </a:cubicBezTo>
                  <a:lnTo>
                    <a:pt x="55477" y="0"/>
                  </a:lnTo>
                  <a:cubicBezTo>
                    <a:pt x="57407" y="2364"/>
                    <a:pt x="59342" y="4687"/>
                    <a:pt x="61300" y="6963"/>
                  </a:cubicBezTo>
                  <a:cubicBezTo>
                    <a:pt x="68962" y="15878"/>
                    <a:pt x="76920" y="24087"/>
                    <a:pt x="85844" y="32070"/>
                  </a:cubicBezTo>
                  <a:cubicBezTo>
                    <a:pt x="88944" y="34835"/>
                    <a:pt x="92175" y="37566"/>
                    <a:pt x="95524" y="40278"/>
                  </a:cubicBezTo>
                  <a:cubicBezTo>
                    <a:pt x="95587" y="40327"/>
                    <a:pt x="95598" y="40424"/>
                    <a:pt x="95555" y="40495"/>
                  </a:cubicBezTo>
                  <a:cubicBezTo>
                    <a:pt x="95508" y="40565"/>
                    <a:pt x="95421" y="40579"/>
                    <a:pt x="95362" y="40530"/>
                  </a:cubicBezTo>
                  <a:close/>
                  <a:moveTo>
                    <a:pt x="120040" y="20990"/>
                  </a:moveTo>
                  <a:lnTo>
                    <a:pt x="118977" y="20296"/>
                  </a:lnTo>
                  <a:cubicBezTo>
                    <a:pt x="111921" y="15728"/>
                    <a:pt x="105136" y="11301"/>
                    <a:pt x="98738" y="6821"/>
                  </a:cubicBezTo>
                  <a:cubicBezTo>
                    <a:pt x="95528" y="4564"/>
                    <a:pt x="92399" y="2302"/>
                    <a:pt x="89338" y="0"/>
                  </a:cubicBezTo>
                  <a:lnTo>
                    <a:pt x="89835" y="0"/>
                  </a:lnTo>
                  <a:cubicBezTo>
                    <a:pt x="92786" y="2209"/>
                    <a:pt x="95799" y="4387"/>
                    <a:pt x="98888" y="6561"/>
                  </a:cubicBezTo>
                  <a:cubicBezTo>
                    <a:pt x="105278" y="11032"/>
                    <a:pt x="112058" y="15458"/>
                    <a:pt x="119114" y="20027"/>
                  </a:cubicBezTo>
                  <a:lnTo>
                    <a:pt x="120040" y="20627"/>
                  </a:lnTo>
                  <a:close/>
                  <a:moveTo>
                    <a:pt x="120040" y="13678"/>
                  </a:moveTo>
                  <a:cubicBezTo>
                    <a:pt x="113559" y="9622"/>
                    <a:pt x="107303" y="5690"/>
                    <a:pt x="101354" y="1723"/>
                  </a:cubicBezTo>
                  <a:cubicBezTo>
                    <a:pt x="100495" y="1149"/>
                    <a:pt x="99645" y="574"/>
                    <a:pt x="98797" y="0"/>
                  </a:cubicBezTo>
                  <a:lnTo>
                    <a:pt x="99333" y="0"/>
                  </a:lnTo>
                  <a:cubicBezTo>
                    <a:pt x="100050" y="486"/>
                    <a:pt x="100771" y="972"/>
                    <a:pt x="101496" y="1454"/>
                  </a:cubicBezTo>
                  <a:cubicBezTo>
                    <a:pt x="107402" y="5394"/>
                    <a:pt x="113611" y="9295"/>
                    <a:pt x="120040" y="13320"/>
                  </a:cubicBezTo>
                  <a:close/>
                  <a:moveTo>
                    <a:pt x="120040" y="6503"/>
                  </a:moveTo>
                  <a:cubicBezTo>
                    <a:pt x="116408" y="4307"/>
                    <a:pt x="112846" y="2152"/>
                    <a:pt x="109364" y="0"/>
                  </a:cubicBezTo>
                  <a:lnTo>
                    <a:pt x="109943" y="0"/>
                  </a:lnTo>
                  <a:cubicBezTo>
                    <a:pt x="113236" y="2032"/>
                    <a:pt x="116609" y="4073"/>
                    <a:pt x="120040" y="6150"/>
                  </a:cubicBezTo>
                  <a:close/>
                  <a:moveTo>
                    <a:pt x="118724" y="27537"/>
                  </a:moveTo>
                  <a:cubicBezTo>
                    <a:pt x="117814" y="26927"/>
                    <a:pt x="116908" y="26322"/>
                    <a:pt x="116006" y="25721"/>
                  </a:cubicBezTo>
                  <a:cubicBezTo>
                    <a:pt x="109052" y="21069"/>
                    <a:pt x="102394" y="16528"/>
                    <a:pt x="96126" y="11920"/>
                  </a:cubicBezTo>
                  <a:cubicBezTo>
                    <a:pt x="90835" y="8019"/>
                    <a:pt x="85793" y="4082"/>
                    <a:pt x="80903" y="0"/>
                  </a:cubicBezTo>
                  <a:lnTo>
                    <a:pt x="81372" y="0"/>
                  </a:lnTo>
                  <a:cubicBezTo>
                    <a:pt x="86159" y="3989"/>
                    <a:pt x="91099" y="7842"/>
                    <a:pt x="96276" y="11659"/>
                  </a:cubicBezTo>
                  <a:cubicBezTo>
                    <a:pt x="102540" y="16262"/>
                    <a:pt x="109198" y="20800"/>
                    <a:pt x="116148" y="25452"/>
                  </a:cubicBezTo>
                  <a:cubicBezTo>
                    <a:pt x="117050" y="26053"/>
                    <a:pt x="117956" y="26662"/>
                    <a:pt x="118870" y="27272"/>
                  </a:cubicBezTo>
                  <a:cubicBezTo>
                    <a:pt x="118933" y="27316"/>
                    <a:pt x="118957" y="27409"/>
                    <a:pt x="118917" y="27484"/>
                  </a:cubicBezTo>
                  <a:cubicBezTo>
                    <a:pt x="118878" y="27559"/>
                    <a:pt x="118791" y="27581"/>
                    <a:pt x="118728" y="27537"/>
                  </a:cubicBezTo>
                  <a:close/>
                  <a:moveTo>
                    <a:pt x="31062" y="43985"/>
                  </a:moveTo>
                  <a:cubicBezTo>
                    <a:pt x="25011" y="29097"/>
                    <a:pt x="18700" y="14071"/>
                    <a:pt x="10005" y="0"/>
                  </a:cubicBezTo>
                  <a:lnTo>
                    <a:pt x="10344" y="0"/>
                  </a:lnTo>
                  <a:cubicBezTo>
                    <a:pt x="18999" y="14045"/>
                    <a:pt x="25287" y="29030"/>
                    <a:pt x="31315" y="43857"/>
                  </a:cubicBezTo>
                  <a:cubicBezTo>
                    <a:pt x="31346" y="43936"/>
                    <a:pt x="31315" y="44025"/>
                    <a:pt x="31248" y="44065"/>
                  </a:cubicBezTo>
                  <a:cubicBezTo>
                    <a:pt x="31177" y="44100"/>
                    <a:pt x="31094" y="44065"/>
                    <a:pt x="31062" y="43985"/>
                  </a:cubicBezTo>
                  <a:close/>
                  <a:moveTo>
                    <a:pt x="27044" y="41798"/>
                  </a:moveTo>
                  <a:cubicBezTo>
                    <a:pt x="21911" y="28584"/>
                    <a:pt x="16332" y="15432"/>
                    <a:pt x="8831" y="3093"/>
                  </a:cubicBezTo>
                  <a:cubicBezTo>
                    <a:pt x="8200" y="2054"/>
                    <a:pt x="7554" y="1021"/>
                    <a:pt x="6900" y="0"/>
                  </a:cubicBezTo>
                  <a:lnTo>
                    <a:pt x="7243" y="0"/>
                  </a:lnTo>
                  <a:cubicBezTo>
                    <a:pt x="7858" y="963"/>
                    <a:pt x="8464" y="1935"/>
                    <a:pt x="9059" y="2916"/>
                  </a:cubicBezTo>
                  <a:cubicBezTo>
                    <a:pt x="16576" y="15282"/>
                    <a:pt x="22163" y="28452"/>
                    <a:pt x="27300" y="41674"/>
                  </a:cubicBezTo>
                  <a:cubicBezTo>
                    <a:pt x="27328" y="41754"/>
                    <a:pt x="27296" y="41847"/>
                    <a:pt x="27225" y="41878"/>
                  </a:cubicBezTo>
                  <a:cubicBezTo>
                    <a:pt x="27154" y="41913"/>
                    <a:pt x="27076" y="41878"/>
                    <a:pt x="27044" y="41798"/>
                  </a:cubicBezTo>
                  <a:close/>
                  <a:moveTo>
                    <a:pt x="250" y="3649"/>
                  </a:moveTo>
                  <a:cubicBezTo>
                    <a:pt x="2586" y="7060"/>
                    <a:pt x="4781" y="10581"/>
                    <a:pt x="6814" y="14230"/>
                  </a:cubicBezTo>
                  <a:lnTo>
                    <a:pt x="6814" y="14230"/>
                  </a:lnTo>
                  <a:cubicBezTo>
                    <a:pt x="9205" y="18511"/>
                    <a:pt x="11344" y="22911"/>
                    <a:pt x="13294" y="27387"/>
                  </a:cubicBezTo>
                  <a:cubicBezTo>
                    <a:pt x="13326" y="27466"/>
                    <a:pt x="13298" y="27559"/>
                    <a:pt x="13231" y="27599"/>
                  </a:cubicBezTo>
                  <a:cubicBezTo>
                    <a:pt x="13161" y="27634"/>
                    <a:pt x="13078" y="27603"/>
                    <a:pt x="13042" y="27524"/>
                  </a:cubicBezTo>
                  <a:cubicBezTo>
                    <a:pt x="11096" y="23053"/>
                    <a:pt x="8961" y="18666"/>
                    <a:pt x="6577" y="14398"/>
                  </a:cubicBezTo>
                  <a:lnTo>
                    <a:pt x="6577" y="14398"/>
                  </a:lnTo>
                  <a:cubicBezTo>
                    <a:pt x="4552" y="10753"/>
                    <a:pt x="2362" y="7241"/>
                    <a:pt x="30" y="3839"/>
                  </a:cubicBezTo>
                  <a:cubicBezTo>
                    <a:pt x="-18" y="3769"/>
                    <a:pt x="-6" y="3671"/>
                    <a:pt x="57" y="3618"/>
                  </a:cubicBezTo>
                  <a:cubicBezTo>
                    <a:pt x="116" y="3570"/>
                    <a:pt x="203" y="3579"/>
                    <a:pt x="250" y="3649"/>
                  </a:cubicBezTo>
                  <a:close/>
                  <a:moveTo>
                    <a:pt x="22919" y="38661"/>
                  </a:moveTo>
                  <a:cubicBezTo>
                    <a:pt x="18759" y="27749"/>
                    <a:pt x="14094" y="17005"/>
                    <a:pt x="8078" y="6861"/>
                  </a:cubicBezTo>
                  <a:lnTo>
                    <a:pt x="8078" y="6861"/>
                  </a:lnTo>
                  <a:cubicBezTo>
                    <a:pt x="6707" y="4528"/>
                    <a:pt x="5265" y="2244"/>
                    <a:pt x="3768" y="0"/>
                  </a:cubicBezTo>
                  <a:lnTo>
                    <a:pt x="4115" y="0"/>
                  </a:lnTo>
                  <a:cubicBezTo>
                    <a:pt x="5573" y="2187"/>
                    <a:pt x="6971" y="4414"/>
                    <a:pt x="8311" y="6689"/>
                  </a:cubicBezTo>
                  <a:lnTo>
                    <a:pt x="8311" y="6689"/>
                  </a:lnTo>
                  <a:cubicBezTo>
                    <a:pt x="14339" y="16854"/>
                    <a:pt x="19011" y="27617"/>
                    <a:pt x="23175" y="38542"/>
                  </a:cubicBezTo>
                  <a:cubicBezTo>
                    <a:pt x="23207" y="38622"/>
                    <a:pt x="23175" y="38710"/>
                    <a:pt x="23104" y="38745"/>
                  </a:cubicBezTo>
                  <a:cubicBezTo>
                    <a:pt x="23033" y="38781"/>
                    <a:pt x="22951" y="38741"/>
                    <a:pt x="22919" y="38661"/>
                  </a:cubicBezTo>
                  <a:close/>
                  <a:moveTo>
                    <a:pt x="18483" y="34296"/>
                  </a:moveTo>
                  <a:cubicBezTo>
                    <a:pt x="15296" y="26172"/>
                    <a:pt x="11703" y="18224"/>
                    <a:pt x="7330" y="10625"/>
                  </a:cubicBezTo>
                  <a:lnTo>
                    <a:pt x="7330" y="10625"/>
                  </a:lnTo>
                  <a:cubicBezTo>
                    <a:pt x="5234" y="6972"/>
                    <a:pt x="2973" y="3433"/>
                    <a:pt x="577" y="0"/>
                  </a:cubicBezTo>
                  <a:lnTo>
                    <a:pt x="928" y="0"/>
                  </a:lnTo>
                  <a:cubicBezTo>
                    <a:pt x="3280" y="3380"/>
                    <a:pt x="5502" y="6861"/>
                    <a:pt x="7562" y="10457"/>
                  </a:cubicBezTo>
                  <a:lnTo>
                    <a:pt x="7562" y="10457"/>
                  </a:lnTo>
                  <a:cubicBezTo>
                    <a:pt x="11947" y="18074"/>
                    <a:pt x="15548" y="26035"/>
                    <a:pt x="18735" y="34173"/>
                  </a:cubicBezTo>
                  <a:cubicBezTo>
                    <a:pt x="18767" y="34252"/>
                    <a:pt x="18735" y="34345"/>
                    <a:pt x="18664" y="34376"/>
                  </a:cubicBezTo>
                  <a:cubicBezTo>
                    <a:pt x="18593" y="34411"/>
                    <a:pt x="18515" y="34376"/>
                    <a:pt x="18483" y="34296"/>
                  </a:cubicBezTo>
                  <a:close/>
                  <a:moveTo>
                    <a:pt x="35018" y="45284"/>
                  </a:moveTo>
                  <a:cubicBezTo>
                    <a:pt x="28450" y="30152"/>
                    <a:pt x="21911" y="14659"/>
                    <a:pt x="13094" y="0"/>
                  </a:cubicBezTo>
                  <a:lnTo>
                    <a:pt x="13428" y="0"/>
                  </a:lnTo>
                  <a:cubicBezTo>
                    <a:pt x="22210" y="14632"/>
                    <a:pt x="28726" y="30077"/>
                    <a:pt x="35266" y="45147"/>
                  </a:cubicBezTo>
                  <a:cubicBezTo>
                    <a:pt x="35298" y="45226"/>
                    <a:pt x="35270" y="45319"/>
                    <a:pt x="35203" y="45355"/>
                  </a:cubicBezTo>
                  <a:cubicBezTo>
                    <a:pt x="35132" y="45394"/>
                    <a:pt x="35049" y="45363"/>
                    <a:pt x="35018" y="45284"/>
                  </a:cubicBezTo>
                  <a:close/>
                  <a:moveTo>
                    <a:pt x="46242" y="43981"/>
                  </a:moveTo>
                  <a:cubicBezTo>
                    <a:pt x="46057" y="43649"/>
                    <a:pt x="45876" y="43318"/>
                    <a:pt x="45694" y="42987"/>
                  </a:cubicBezTo>
                  <a:cubicBezTo>
                    <a:pt x="38111" y="29092"/>
                    <a:pt x="31078" y="14411"/>
                    <a:pt x="22616" y="0"/>
                  </a:cubicBezTo>
                  <a:lnTo>
                    <a:pt x="22951" y="0"/>
                  </a:lnTo>
                  <a:cubicBezTo>
                    <a:pt x="31378" y="14372"/>
                    <a:pt x="38382" y="28999"/>
                    <a:pt x="45931" y="42827"/>
                  </a:cubicBezTo>
                  <a:cubicBezTo>
                    <a:pt x="46112" y="43154"/>
                    <a:pt x="46293" y="43486"/>
                    <a:pt x="46478" y="43817"/>
                  </a:cubicBezTo>
                  <a:cubicBezTo>
                    <a:pt x="46518" y="43892"/>
                    <a:pt x="46498" y="43985"/>
                    <a:pt x="46431" y="44034"/>
                  </a:cubicBezTo>
                  <a:cubicBezTo>
                    <a:pt x="46364" y="44078"/>
                    <a:pt x="46281" y="44056"/>
                    <a:pt x="46242" y="43981"/>
                  </a:cubicBezTo>
                  <a:close/>
                  <a:moveTo>
                    <a:pt x="52857" y="39315"/>
                  </a:moveTo>
                  <a:cubicBezTo>
                    <a:pt x="51742" y="37570"/>
                    <a:pt x="50639" y="35812"/>
                    <a:pt x="49547" y="34036"/>
                  </a:cubicBezTo>
                  <a:cubicBezTo>
                    <a:pt x="42826" y="23106"/>
                    <a:pt x="36460" y="11575"/>
                    <a:pt x="29447" y="0"/>
                  </a:cubicBezTo>
                  <a:lnTo>
                    <a:pt x="29782" y="0"/>
                  </a:lnTo>
                  <a:cubicBezTo>
                    <a:pt x="36759" y="11522"/>
                    <a:pt x="43094" y="22995"/>
                    <a:pt x="49776" y="33859"/>
                  </a:cubicBezTo>
                  <a:cubicBezTo>
                    <a:pt x="50867" y="35635"/>
                    <a:pt x="51966" y="37389"/>
                    <a:pt x="53081" y="39134"/>
                  </a:cubicBezTo>
                  <a:cubicBezTo>
                    <a:pt x="53129" y="39205"/>
                    <a:pt x="53113" y="39302"/>
                    <a:pt x="53050" y="39351"/>
                  </a:cubicBezTo>
                  <a:cubicBezTo>
                    <a:pt x="52987" y="39399"/>
                    <a:pt x="52900" y="39386"/>
                    <a:pt x="52857" y="39315"/>
                  </a:cubicBezTo>
                  <a:close/>
                  <a:moveTo>
                    <a:pt x="56245" y="36682"/>
                  </a:moveTo>
                  <a:cubicBezTo>
                    <a:pt x="54626" y="34336"/>
                    <a:pt x="53042" y="31964"/>
                    <a:pt x="51474" y="29560"/>
                  </a:cubicBezTo>
                  <a:cubicBezTo>
                    <a:pt x="45293" y="20080"/>
                    <a:pt x="39391" y="10099"/>
                    <a:pt x="33095" y="0"/>
                  </a:cubicBezTo>
                  <a:lnTo>
                    <a:pt x="33434" y="0"/>
                  </a:lnTo>
                  <a:cubicBezTo>
                    <a:pt x="39690" y="10042"/>
                    <a:pt x="45557" y="19960"/>
                    <a:pt x="51699" y="29375"/>
                  </a:cubicBezTo>
                  <a:cubicBezTo>
                    <a:pt x="53263" y="31778"/>
                    <a:pt x="54850" y="34151"/>
                    <a:pt x="56466" y="36492"/>
                  </a:cubicBezTo>
                  <a:cubicBezTo>
                    <a:pt x="56509" y="36558"/>
                    <a:pt x="56501" y="36656"/>
                    <a:pt x="56438" y="36709"/>
                  </a:cubicBezTo>
                  <a:cubicBezTo>
                    <a:pt x="56379" y="36762"/>
                    <a:pt x="56292" y="36748"/>
                    <a:pt x="56245" y="36682"/>
                  </a:cubicBezTo>
                  <a:close/>
                  <a:moveTo>
                    <a:pt x="61646" y="36483"/>
                  </a:moveTo>
                  <a:cubicBezTo>
                    <a:pt x="58818" y="32768"/>
                    <a:pt x="56083" y="28973"/>
                    <a:pt x="53400" y="25085"/>
                  </a:cubicBezTo>
                  <a:cubicBezTo>
                    <a:pt x="47846" y="17036"/>
                    <a:pt x="42503" y="8597"/>
                    <a:pt x="36944" y="0"/>
                  </a:cubicBezTo>
                  <a:lnTo>
                    <a:pt x="37287" y="0"/>
                  </a:lnTo>
                  <a:cubicBezTo>
                    <a:pt x="42803" y="8535"/>
                    <a:pt x="48109" y="16907"/>
                    <a:pt x="53617" y="24895"/>
                  </a:cubicBezTo>
                  <a:cubicBezTo>
                    <a:pt x="56300" y="28778"/>
                    <a:pt x="59026" y="32569"/>
                    <a:pt x="61859" y="36280"/>
                  </a:cubicBezTo>
                  <a:cubicBezTo>
                    <a:pt x="61906" y="36346"/>
                    <a:pt x="61902" y="36444"/>
                    <a:pt x="61843" y="36501"/>
                  </a:cubicBezTo>
                  <a:cubicBezTo>
                    <a:pt x="61784" y="36558"/>
                    <a:pt x="61697" y="36550"/>
                    <a:pt x="61646" y="36483"/>
                  </a:cubicBezTo>
                  <a:close/>
                  <a:moveTo>
                    <a:pt x="49650" y="41975"/>
                  </a:moveTo>
                  <a:cubicBezTo>
                    <a:pt x="48968" y="40826"/>
                    <a:pt x="48291" y="39673"/>
                    <a:pt x="47621" y="38516"/>
                  </a:cubicBezTo>
                  <a:cubicBezTo>
                    <a:pt x="40431" y="26110"/>
                    <a:pt x="33694" y="13015"/>
                    <a:pt x="25968" y="0"/>
                  </a:cubicBezTo>
                  <a:lnTo>
                    <a:pt x="26299" y="0"/>
                  </a:lnTo>
                  <a:cubicBezTo>
                    <a:pt x="33990" y="12967"/>
                    <a:pt x="40703" y="26004"/>
                    <a:pt x="47853" y="38343"/>
                  </a:cubicBezTo>
                  <a:cubicBezTo>
                    <a:pt x="48523" y="39501"/>
                    <a:pt x="49201" y="40654"/>
                    <a:pt x="49882" y="41803"/>
                  </a:cubicBezTo>
                  <a:cubicBezTo>
                    <a:pt x="49926" y="41873"/>
                    <a:pt x="49906" y="41970"/>
                    <a:pt x="49843" y="42015"/>
                  </a:cubicBezTo>
                  <a:cubicBezTo>
                    <a:pt x="49780" y="42063"/>
                    <a:pt x="49693" y="42046"/>
                    <a:pt x="49650" y="41975"/>
                  </a:cubicBezTo>
                  <a:close/>
                  <a:moveTo>
                    <a:pt x="42645" y="45253"/>
                  </a:moveTo>
                  <a:cubicBezTo>
                    <a:pt x="35164" y="30497"/>
                    <a:pt x="28175" y="15008"/>
                    <a:pt x="19373" y="0"/>
                  </a:cubicBezTo>
                  <a:lnTo>
                    <a:pt x="19704" y="0"/>
                  </a:lnTo>
                  <a:cubicBezTo>
                    <a:pt x="28466" y="14972"/>
                    <a:pt x="35439" y="30409"/>
                    <a:pt x="42885" y="45098"/>
                  </a:cubicBezTo>
                  <a:cubicBezTo>
                    <a:pt x="42925" y="45173"/>
                    <a:pt x="42901" y="45266"/>
                    <a:pt x="42834" y="45310"/>
                  </a:cubicBezTo>
                  <a:cubicBezTo>
                    <a:pt x="42767" y="45355"/>
                    <a:pt x="42685" y="45328"/>
                    <a:pt x="42645" y="45253"/>
                  </a:cubicBezTo>
                  <a:close/>
                </a:path>
              </a:pathLst>
            </a:custGeom>
            <a:solidFill>
              <a:srgbClr val="54B2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347bcbb543f_7_0"/>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4</a:t>
            </a:fld>
            <a:endParaRPr/>
          </a:p>
        </p:txBody>
      </p:sp>
      <p:pic>
        <p:nvPicPr>
          <p:cNvPr id="289" name="Google Shape;289;g347bcbb543f_7_0"/>
          <p:cNvPicPr preferRelativeResize="0"/>
          <p:nvPr/>
        </p:nvPicPr>
        <p:blipFill>
          <a:blip r:embed="rId3">
            <a:alphaModFix/>
          </a:blip>
          <a:stretch>
            <a:fillRect/>
          </a:stretch>
        </p:blipFill>
        <p:spPr>
          <a:xfrm>
            <a:off x="896818" y="0"/>
            <a:ext cx="7998065" cy="51482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
          <p:cNvPicPr preferRelativeResize="0"/>
          <p:nvPr/>
        </p:nvPicPr>
        <p:blipFill rotWithShape="1">
          <a:blip r:embed="rId3">
            <a:alphaModFix/>
          </a:blip>
          <a:srcRect l="22228" r="34634"/>
          <a:stretch/>
        </p:blipFill>
        <p:spPr>
          <a:xfrm>
            <a:off x="4895850" y="-1"/>
            <a:ext cx="4248151" cy="5148263"/>
          </a:xfrm>
          <a:prstGeom prst="rect">
            <a:avLst/>
          </a:prstGeom>
          <a:noFill/>
          <a:ln>
            <a:noFill/>
          </a:ln>
        </p:spPr>
      </p:pic>
      <p:sp>
        <p:nvSpPr>
          <p:cNvPr id="295" name="Google Shape;295;p4"/>
          <p:cNvSpPr/>
          <p:nvPr/>
        </p:nvSpPr>
        <p:spPr>
          <a:xfrm>
            <a:off x="4383464" y="360362"/>
            <a:ext cx="2658359" cy="4319587"/>
          </a:xfrm>
          <a:prstGeom prst="roundRect">
            <a:avLst>
              <a:gd name="adj" fmla="val 3546"/>
            </a:avLst>
          </a:prstGeom>
          <a:solidFill>
            <a:schemeClr val="accent2"/>
          </a:solidFill>
          <a:ln>
            <a:noFill/>
          </a:ln>
        </p:spPr>
        <p:txBody>
          <a:bodyPr spcFirstLastPara="1" wrap="square" lIns="36000" tIns="36000" rIns="36000" bIns="36000" anchor="ctr" anchorCtr="0">
            <a:noAutofit/>
          </a:bodyPr>
          <a:lstStyle/>
          <a:p>
            <a:pPr marL="0" marR="0" lvl="0" indent="0" algn="ctr" rtl="0">
              <a:spcBef>
                <a:spcPts val="0"/>
              </a:spcBef>
              <a:spcAft>
                <a:spcPts val="0"/>
              </a:spcAft>
              <a:buNone/>
            </a:pPr>
            <a:endParaRPr sz="1600" b="0" i="0" u="none" strike="noStrike" cap="none">
              <a:solidFill>
                <a:schemeClr val="lt1"/>
              </a:solidFill>
              <a:latin typeface="Arial"/>
              <a:ea typeface="Arial"/>
              <a:cs typeface="Arial"/>
              <a:sym typeface="Arial"/>
            </a:endParaRPr>
          </a:p>
        </p:txBody>
      </p:sp>
      <p:sp>
        <p:nvSpPr>
          <p:cNvPr id="296" name="Google Shape;296;p4"/>
          <p:cNvSpPr txBox="1">
            <a:spLocks noGrp="1"/>
          </p:cNvSpPr>
          <p:nvPr>
            <p:ph type="sldNum" idx="12"/>
          </p:nvPr>
        </p:nvSpPr>
        <p:spPr>
          <a:xfrm>
            <a:off x="8098164" y="5508817"/>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5</a:t>
            </a:fld>
            <a:endParaRPr/>
          </a:p>
        </p:txBody>
      </p:sp>
      <p:sp>
        <p:nvSpPr>
          <p:cNvPr id="297" name="Google Shape;297;p4"/>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Your Partner for a Sustainable Future</a:t>
            </a:r>
            <a:endParaRPr/>
          </a:p>
        </p:txBody>
      </p:sp>
      <p:sp>
        <p:nvSpPr>
          <p:cNvPr id="298" name="Google Shape;298;p4"/>
          <p:cNvSpPr txBox="1"/>
          <p:nvPr/>
        </p:nvSpPr>
        <p:spPr>
          <a:xfrm>
            <a:off x="538163" y="358775"/>
            <a:ext cx="4502963" cy="8657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000"/>
              <a:buFont typeface="Arial"/>
              <a:buNone/>
            </a:pPr>
            <a:r>
              <a:rPr lang="en-US" sz="3000" b="1" i="0" u="none" strike="noStrike" cap="none">
                <a:solidFill>
                  <a:schemeClr val="accent2"/>
                </a:solidFill>
                <a:latin typeface="Arial"/>
                <a:ea typeface="Arial"/>
                <a:cs typeface="Arial"/>
                <a:sym typeface="Arial"/>
              </a:rPr>
              <a:t>Project Benefits</a:t>
            </a:r>
            <a:endParaRPr/>
          </a:p>
        </p:txBody>
      </p:sp>
      <p:sp>
        <p:nvSpPr>
          <p:cNvPr id="299" name="Google Shape;299;p4"/>
          <p:cNvSpPr txBox="1"/>
          <p:nvPr/>
        </p:nvSpPr>
        <p:spPr>
          <a:xfrm>
            <a:off x="502512" y="1079021"/>
            <a:ext cx="3874812" cy="659343"/>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1600"/>
              <a:buFont typeface="Arial"/>
              <a:buNone/>
            </a:pPr>
            <a:r>
              <a:rPr lang="en-US" sz="1600" b="1">
                <a:solidFill>
                  <a:srgbClr val="3ED9C7"/>
                </a:solidFill>
              </a:rPr>
              <a:t>Economic Benefits brought by Town Line Solar to Sullivan County &amp; the Towns of Forestburgh &amp; Thompson:</a:t>
            </a:r>
            <a:endParaRPr>
              <a:solidFill>
                <a:srgbClr val="3ED9C7"/>
              </a:solidFill>
            </a:endParaRPr>
          </a:p>
        </p:txBody>
      </p:sp>
      <p:sp>
        <p:nvSpPr>
          <p:cNvPr id="300" name="Google Shape;300;p4"/>
          <p:cNvSpPr txBox="1"/>
          <p:nvPr/>
        </p:nvSpPr>
        <p:spPr>
          <a:xfrm>
            <a:off x="502500" y="2069200"/>
            <a:ext cx="3528300" cy="2106600"/>
          </a:xfrm>
          <a:prstGeom prst="rect">
            <a:avLst/>
          </a:prstGeom>
          <a:noFill/>
          <a:ln>
            <a:noFill/>
          </a:ln>
        </p:spPr>
        <p:txBody>
          <a:bodyPr spcFirstLastPara="1" wrap="square" lIns="0" tIns="0" rIns="0" bIns="0" anchor="ctr" anchorCtr="0">
            <a:normAutofit fontScale="85000" lnSpcReduction="10000"/>
          </a:bodyPr>
          <a:lstStyle/>
          <a:p>
            <a:pPr marL="457200" lvl="0" indent="-347345" algn="l" rtl="0">
              <a:spcBef>
                <a:spcPts val="0"/>
              </a:spcBef>
              <a:spcAft>
                <a:spcPts val="0"/>
              </a:spcAft>
              <a:buClr>
                <a:schemeClr val="accent3"/>
              </a:buClr>
              <a:buSzPct val="100000"/>
              <a:buChar char="●"/>
            </a:pPr>
            <a:r>
              <a:rPr lang="en-US" sz="2200" b="1">
                <a:solidFill>
                  <a:schemeClr val="accent3"/>
                </a:solidFill>
              </a:rPr>
              <a:t>3 - 6 </a:t>
            </a:r>
            <a:r>
              <a:rPr lang="en-US" sz="2200">
                <a:solidFill>
                  <a:srgbClr val="1D4477"/>
                </a:solidFill>
              </a:rPr>
              <a:t>full time operations employees</a:t>
            </a:r>
            <a:endParaRPr sz="2200">
              <a:solidFill>
                <a:srgbClr val="1D4477"/>
              </a:solidFill>
            </a:endParaRPr>
          </a:p>
          <a:p>
            <a:pPr marL="457200" lvl="0" indent="0" algn="l" rtl="0">
              <a:spcBef>
                <a:spcPts val="0"/>
              </a:spcBef>
              <a:spcAft>
                <a:spcPts val="0"/>
              </a:spcAft>
              <a:buNone/>
            </a:pPr>
            <a:endParaRPr sz="2200" b="1">
              <a:solidFill>
                <a:schemeClr val="accent3"/>
              </a:solidFill>
            </a:endParaRPr>
          </a:p>
          <a:p>
            <a:pPr marL="457200" lvl="0" indent="-347345" algn="l" rtl="0">
              <a:spcBef>
                <a:spcPts val="0"/>
              </a:spcBef>
              <a:spcAft>
                <a:spcPts val="0"/>
              </a:spcAft>
              <a:buClr>
                <a:schemeClr val="accent3"/>
              </a:buClr>
              <a:buSzPct val="100000"/>
              <a:buChar char="●"/>
            </a:pPr>
            <a:r>
              <a:rPr lang="en-US" sz="2200" b="1">
                <a:solidFill>
                  <a:schemeClr val="accent3"/>
                </a:solidFill>
              </a:rPr>
              <a:t>311 </a:t>
            </a:r>
            <a:r>
              <a:rPr lang="en-US" sz="2200">
                <a:solidFill>
                  <a:srgbClr val="1D4477"/>
                </a:solidFill>
              </a:rPr>
              <a:t>construction jobs</a:t>
            </a:r>
            <a:endParaRPr sz="2200">
              <a:solidFill>
                <a:srgbClr val="1D4477"/>
              </a:solidFill>
            </a:endParaRPr>
          </a:p>
          <a:p>
            <a:pPr marL="457200" lvl="0" indent="0" algn="l" rtl="0">
              <a:spcBef>
                <a:spcPts val="0"/>
              </a:spcBef>
              <a:spcAft>
                <a:spcPts val="0"/>
              </a:spcAft>
              <a:buNone/>
            </a:pPr>
            <a:endParaRPr sz="1500" b="1">
              <a:solidFill>
                <a:srgbClr val="3ED8C3"/>
              </a:solidFill>
            </a:endParaRPr>
          </a:p>
          <a:p>
            <a:pPr marL="457200" lvl="0" indent="-344646" algn="l" rtl="0">
              <a:spcBef>
                <a:spcPts val="0"/>
              </a:spcBef>
              <a:spcAft>
                <a:spcPts val="0"/>
              </a:spcAft>
              <a:buClr>
                <a:schemeClr val="accent3"/>
              </a:buClr>
              <a:buSzPct val="100000"/>
              <a:buChar char="●"/>
            </a:pPr>
            <a:r>
              <a:rPr lang="en-US" sz="2150" b="1">
                <a:solidFill>
                  <a:srgbClr val="3ED8C3"/>
                </a:solidFill>
              </a:rPr>
              <a:t>$34,150,700</a:t>
            </a:r>
            <a:r>
              <a:rPr lang="en-US" sz="2150" b="1">
                <a:solidFill>
                  <a:schemeClr val="dk1"/>
                </a:solidFill>
              </a:rPr>
              <a:t> </a:t>
            </a:r>
            <a:r>
              <a:rPr lang="en-US" sz="2150">
                <a:solidFill>
                  <a:srgbClr val="1D4477"/>
                </a:solidFill>
              </a:rPr>
              <a:t>in construction earnings that could circulate in local economy</a:t>
            </a:r>
            <a:endParaRPr sz="2150">
              <a:solidFill>
                <a:srgbClr val="1D4477"/>
              </a:solidFill>
            </a:endParaRPr>
          </a:p>
        </p:txBody>
      </p:sp>
      <p:sp>
        <p:nvSpPr>
          <p:cNvPr id="301" name="Google Shape;301;p4"/>
          <p:cNvSpPr txBox="1"/>
          <p:nvPr/>
        </p:nvSpPr>
        <p:spPr>
          <a:xfrm>
            <a:off x="4603100" y="871907"/>
            <a:ext cx="2219100" cy="1197300"/>
          </a:xfrm>
          <a:prstGeom prst="rect">
            <a:avLst/>
          </a:prstGeom>
          <a:noFill/>
          <a:ln>
            <a:noFill/>
          </a:ln>
        </p:spPr>
        <p:txBody>
          <a:bodyPr spcFirstLastPara="1" wrap="square" lIns="0" tIns="0" rIns="0" bIns="0" anchor="ctr" anchorCtr="0">
            <a:normAutofit/>
          </a:bodyPr>
          <a:lstStyle/>
          <a:p>
            <a:pPr marL="0" marR="0" lvl="1" indent="0" algn="ctr" rtl="0">
              <a:lnSpc>
                <a:spcPct val="100000"/>
              </a:lnSpc>
              <a:spcBef>
                <a:spcPts val="0"/>
              </a:spcBef>
              <a:spcAft>
                <a:spcPts val="0"/>
              </a:spcAft>
              <a:buClr>
                <a:schemeClr val="accent3"/>
              </a:buClr>
              <a:buSzPts val="2200"/>
              <a:buFont typeface="Arial"/>
              <a:buNone/>
            </a:pPr>
            <a:r>
              <a:rPr lang="en-US" sz="2200" b="1">
                <a:solidFill>
                  <a:schemeClr val="accent3"/>
                </a:solidFill>
              </a:rPr>
              <a:t>$900,000</a:t>
            </a:r>
            <a:r>
              <a:rPr lang="en-US" sz="2200" b="1" i="0" u="none" strike="noStrike" cap="none">
                <a:solidFill>
                  <a:schemeClr val="accent3"/>
                </a:solidFill>
                <a:latin typeface="Arial"/>
                <a:ea typeface="Arial"/>
                <a:cs typeface="Arial"/>
                <a:sym typeface="Arial"/>
              </a:rPr>
              <a:t> </a:t>
            </a:r>
            <a:endParaRPr sz="1200" b="1" i="0" u="none" strike="noStrike" cap="none">
              <a:solidFill>
                <a:schemeClr val="lt1"/>
              </a:solidFill>
              <a:latin typeface="Arial"/>
              <a:ea typeface="Arial"/>
              <a:cs typeface="Arial"/>
              <a:sym typeface="Arial"/>
            </a:endParaRPr>
          </a:p>
          <a:p>
            <a:pPr marL="0" marR="0" lvl="1" indent="0" algn="ctr" rtl="0">
              <a:lnSpc>
                <a:spcPct val="127000"/>
              </a:lnSpc>
              <a:spcBef>
                <a:spcPts val="600"/>
              </a:spcBef>
              <a:spcAft>
                <a:spcPts val="0"/>
              </a:spcAft>
              <a:buClr>
                <a:schemeClr val="lt1"/>
              </a:buClr>
              <a:buSzPts val="1100"/>
              <a:buFont typeface="Arial"/>
              <a:buNone/>
            </a:pPr>
            <a:r>
              <a:rPr lang="en-US" sz="1100">
                <a:solidFill>
                  <a:schemeClr val="lt1"/>
                </a:solidFill>
              </a:rPr>
              <a:t>Proposed Year 1 PILOT Payment</a:t>
            </a:r>
            <a:endParaRPr/>
          </a:p>
        </p:txBody>
      </p:sp>
      <p:sp>
        <p:nvSpPr>
          <p:cNvPr id="302" name="Google Shape;302;p4"/>
          <p:cNvSpPr txBox="1"/>
          <p:nvPr/>
        </p:nvSpPr>
        <p:spPr>
          <a:xfrm>
            <a:off x="4605338" y="2490100"/>
            <a:ext cx="2219100" cy="1685700"/>
          </a:xfrm>
          <a:prstGeom prst="rect">
            <a:avLst/>
          </a:prstGeom>
          <a:noFill/>
          <a:ln>
            <a:noFill/>
          </a:ln>
        </p:spPr>
        <p:txBody>
          <a:bodyPr spcFirstLastPara="1" wrap="square" lIns="0" tIns="0" rIns="0" bIns="0" anchor="ctr" anchorCtr="0">
            <a:normAutofit/>
          </a:bodyPr>
          <a:lstStyle/>
          <a:p>
            <a:pPr marL="0" lvl="0" indent="0" algn="ctr" rtl="0">
              <a:lnSpc>
                <a:spcPct val="115000"/>
              </a:lnSpc>
              <a:spcBef>
                <a:spcPts val="0"/>
              </a:spcBef>
              <a:spcAft>
                <a:spcPts val="0"/>
              </a:spcAft>
              <a:buNone/>
            </a:pPr>
            <a:r>
              <a:rPr lang="en-US" sz="2200" b="1">
                <a:solidFill>
                  <a:schemeClr val="accent3"/>
                </a:solidFill>
              </a:rPr>
              <a:t>$21,867,632.82</a:t>
            </a:r>
            <a:endParaRPr sz="2200" b="1">
              <a:solidFill>
                <a:schemeClr val="accent3"/>
              </a:solidFill>
            </a:endParaRPr>
          </a:p>
          <a:p>
            <a:pPr marL="0" marR="0" lvl="1" indent="0" algn="ctr" rtl="0">
              <a:lnSpc>
                <a:spcPct val="100000"/>
              </a:lnSpc>
              <a:spcBef>
                <a:spcPts val="0"/>
              </a:spcBef>
              <a:spcAft>
                <a:spcPts val="0"/>
              </a:spcAft>
              <a:buClr>
                <a:schemeClr val="accent3"/>
              </a:buClr>
              <a:buSzPts val="2200"/>
              <a:buFont typeface="Arial"/>
              <a:buNone/>
            </a:pPr>
            <a:r>
              <a:rPr lang="en-US" sz="1100">
                <a:solidFill>
                  <a:schemeClr val="lt1"/>
                </a:solidFill>
              </a:rPr>
              <a:t>Total PILOT Payments over 20 years</a:t>
            </a:r>
            <a:endParaRPr sz="1100">
              <a:solidFill>
                <a:schemeClr val="lt1"/>
              </a:solidFill>
            </a:endParaRPr>
          </a:p>
          <a:p>
            <a:pPr marL="0" marR="0" lvl="1" indent="0" algn="ctr" rtl="0">
              <a:lnSpc>
                <a:spcPct val="127000"/>
              </a:lnSpc>
              <a:spcBef>
                <a:spcPts val="600"/>
              </a:spcBef>
              <a:spcAft>
                <a:spcPts val="0"/>
              </a:spcAft>
              <a:buClr>
                <a:schemeClr val="lt1"/>
              </a:buClr>
              <a:buSzPts val="1100"/>
              <a:buFont typeface="Arial"/>
              <a:buNone/>
            </a:pPr>
            <a:endParaRPr/>
          </a:p>
        </p:txBody>
      </p:sp>
      <p:sp>
        <p:nvSpPr>
          <p:cNvPr id="303" name="Google Shape;303;p4"/>
          <p:cNvSpPr txBox="1"/>
          <p:nvPr/>
        </p:nvSpPr>
        <p:spPr>
          <a:xfrm>
            <a:off x="4605387" y="3199898"/>
            <a:ext cx="2219020" cy="1197174"/>
          </a:xfrm>
          <a:prstGeom prst="rect">
            <a:avLst/>
          </a:prstGeom>
          <a:noFill/>
          <a:ln>
            <a:noFill/>
          </a:ln>
        </p:spPr>
        <p:txBody>
          <a:bodyPr spcFirstLastPara="1" wrap="square" lIns="0" tIns="0" rIns="0" bIns="0" anchor="ctr" anchorCtr="0">
            <a:normAutofit/>
          </a:bodyPr>
          <a:lstStyle/>
          <a:p>
            <a:pPr marL="0" marR="0" lvl="1" indent="0" algn="ctr" rtl="0">
              <a:lnSpc>
                <a:spcPct val="100000"/>
              </a:lnSpc>
              <a:spcBef>
                <a:spcPts val="0"/>
              </a:spcBef>
              <a:spcAft>
                <a:spcPts val="0"/>
              </a:spcAft>
              <a:buClr>
                <a:schemeClr val="accent3"/>
              </a:buClr>
              <a:buSzPts val="2200"/>
              <a:buFont typeface="Arial"/>
              <a:buNone/>
            </a:pPr>
            <a:endParaRPr sz="2200">
              <a:solidFill>
                <a:schemeClr val="dk2"/>
              </a:solidFill>
            </a:endParaRPr>
          </a:p>
          <a:p>
            <a:pPr marL="0" marR="0" lvl="1" indent="0" algn="ctr" rtl="0">
              <a:lnSpc>
                <a:spcPct val="127000"/>
              </a:lnSpc>
              <a:spcBef>
                <a:spcPts val="600"/>
              </a:spcBef>
              <a:spcAft>
                <a:spcPts val="0"/>
              </a:spcAft>
              <a:buClr>
                <a:schemeClr val="lt1"/>
              </a:buClr>
              <a:buSzPts val="1100"/>
              <a:buFont typeface="Arial"/>
              <a:buNone/>
            </a:pPr>
            <a:endParaRPr/>
          </a:p>
        </p:txBody>
      </p:sp>
      <p:sp>
        <p:nvSpPr>
          <p:cNvPr id="304" name="Google Shape;304;p4"/>
          <p:cNvSpPr txBox="1"/>
          <p:nvPr/>
        </p:nvSpPr>
        <p:spPr>
          <a:xfrm>
            <a:off x="6825006" y="-49019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5"/>
          <p:cNvPicPr preferRelativeResize="0"/>
          <p:nvPr/>
        </p:nvPicPr>
        <p:blipFill rotWithShape="1">
          <a:blip r:embed="rId3">
            <a:alphaModFix/>
          </a:blip>
          <a:srcRect l="51153" t="24879" r="20876"/>
          <a:stretch/>
        </p:blipFill>
        <p:spPr>
          <a:xfrm>
            <a:off x="5399519" y="1"/>
            <a:ext cx="3742895" cy="5148262"/>
          </a:xfrm>
          <a:prstGeom prst="rect">
            <a:avLst/>
          </a:prstGeom>
          <a:noFill/>
          <a:ln>
            <a:noFill/>
          </a:ln>
        </p:spPr>
      </p:pic>
      <p:sp>
        <p:nvSpPr>
          <p:cNvPr id="310" name="Google Shape;310;p5"/>
          <p:cNvSpPr txBox="1">
            <a:spLocks noGrp="1"/>
          </p:cNvSpPr>
          <p:nvPr>
            <p:ph type="sldNum" idx="12"/>
          </p:nvPr>
        </p:nvSpPr>
        <p:spPr>
          <a:xfrm>
            <a:off x="8098164" y="5508817"/>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6</a:t>
            </a:fld>
            <a:endParaRPr/>
          </a:p>
        </p:txBody>
      </p:sp>
      <p:sp>
        <p:nvSpPr>
          <p:cNvPr id="311" name="Google Shape;311;p5"/>
          <p:cNvSpPr txBox="1"/>
          <p:nvPr/>
        </p:nvSpPr>
        <p:spPr>
          <a:xfrm>
            <a:off x="538161" y="670071"/>
            <a:ext cx="4246488" cy="865725"/>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2"/>
              </a:buClr>
              <a:buSzPts val="3000"/>
              <a:buFont typeface="Arial"/>
              <a:buNone/>
            </a:pPr>
            <a:r>
              <a:rPr lang="en-US" sz="3000" b="1" i="0" u="none" strike="noStrike" cap="none">
                <a:solidFill>
                  <a:schemeClr val="accent2"/>
                </a:solidFill>
                <a:latin typeface="Arial"/>
                <a:ea typeface="Arial"/>
                <a:cs typeface="Arial"/>
                <a:sym typeface="Arial"/>
              </a:rPr>
              <a:t>Review Pathway</a:t>
            </a:r>
            <a:endParaRPr/>
          </a:p>
        </p:txBody>
      </p:sp>
      <p:sp>
        <p:nvSpPr>
          <p:cNvPr id="312" name="Google Shape;312;p5"/>
          <p:cNvSpPr txBox="1"/>
          <p:nvPr/>
        </p:nvSpPr>
        <p:spPr>
          <a:xfrm>
            <a:off x="538161" y="1226561"/>
            <a:ext cx="4357688" cy="865725"/>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1550"/>
              <a:buFont typeface="Arial"/>
              <a:buNone/>
            </a:pPr>
            <a:r>
              <a:rPr lang="en-US" sz="1550" b="1" i="0" u="none" strike="noStrike" cap="none">
                <a:solidFill>
                  <a:schemeClr val="accent5"/>
                </a:solidFill>
                <a:latin typeface="Arial"/>
                <a:ea typeface="Arial"/>
                <a:cs typeface="Arial"/>
                <a:sym typeface="Arial"/>
              </a:rPr>
              <a:t>The proposal will undergo permitting review by the New York State Office of Renewable Energy Siting (ORES).</a:t>
            </a:r>
            <a:endParaRPr/>
          </a:p>
        </p:txBody>
      </p:sp>
      <p:sp>
        <p:nvSpPr>
          <p:cNvPr id="313" name="Google Shape;313;p5"/>
          <p:cNvSpPr txBox="1"/>
          <p:nvPr/>
        </p:nvSpPr>
        <p:spPr>
          <a:xfrm>
            <a:off x="538162" y="2418906"/>
            <a:ext cx="4357687" cy="555058"/>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5"/>
              </a:buClr>
              <a:buSzPts val="1000"/>
              <a:buFont typeface="Arial"/>
              <a:buNone/>
            </a:pPr>
            <a:endParaRPr sz="1000" b="0" i="0" u="none" strike="noStrike" cap="none">
              <a:solidFill>
                <a:schemeClr val="accent2"/>
              </a:solidFill>
              <a:latin typeface="Arial"/>
              <a:ea typeface="Arial"/>
              <a:cs typeface="Arial"/>
              <a:sym typeface="Arial"/>
            </a:endParaRPr>
          </a:p>
        </p:txBody>
      </p:sp>
      <p:sp>
        <p:nvSpPr>
          <p:cNvPr id="314" name="Google Shape;314;p5"/>
          <p:cNvSpPr txBox="1"/>
          <p:nvPr/>
        </p:nvSpPr>
        <p:spPr>
          <a:xfrm>
            <a:off x="9511645" y="5429839"/>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15" name="Google Shape;315;p5"/>
          <p:cNvSpPr txBox="1"/>
          <p:nvPr/>
        </p:nvSpPr>
        <p:spPr>
          <a:xfrm>
            <a:off x="7704667" y="-313267"/>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16" name="Google Shape;316;p5"/>
          <p:cNvSpPr txBox="1"/>
          <p:nvPr/>
        </p:nvSpPr>
        <p:spPr>
          <a:xfrm>
            <a:off x="10838688" y="258470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17" name="Google Shape;317;p5"/>
          <p:cNvSpPr txBox="1"/>
          <p:nvPr/>
        </p:nvSpPr>
        <p:spPr>
          <a:xfrm>
            <a:off x="11033760" y="2621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18" name="Google Shape;318;p5"/>
          <p:cNvSpPr txBox="1"/>
          <p:nvPr/>
        </p:nvSpPr>
        <p:spPr>
          <a:xfrm>
            <a:off x="8927869" y="27847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19" name="Google Shape;319;p5"/>
          <p:cNvSpPr txBox="1"/>
          <p:nvPr/>
        </p:nvSpPr>
        <p:spPr>
          <a:xfrm>
            <a:off x="4231178" y="-22444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20" name="Google Shape;320;p5"/>
          <p:cNvSpPr txBox="1"/>
          <p:nvPr/>
        </p:nvSpPr>
        <p:spPr>
          <a:xfrm>
            <a:off x="538180" y="1663721"/>
            <a:ext cx="4129500" cy="1215000"/>
          </a:xfrm>
          <a:prstGeom prst="rect">
            <a:avLst/>
          </a:prstGeom>
          <a:noFill/>
          <a:ln>
            <a:noFill/>
          </a:ln>
        </p:spPr>
        <p:txBody>
          <a:bodyPr spcFirstLastPara="1" wrap="square" lIns="0" tIns="0" rIns="0" bIns="0" anchor="t" anchorCtr="0">
            <a:normAutofit fontScale="25000" lnSpcReduction="10000"/>
          </a:bodyPr>
          <a:lstStyle/>
          <a:p>
            <a:pPr marL="0" marR="0" lvl="0" indent="0" algn="l" rtl="0">
              <a:lnSpc>
                <a:spcPct val="100000"/>
              </a:lnSpc>
              <a:spcBef>
                <a:spcPts val="0"/>
              </a:spcBef>
              <a:spcAft>
                <a:spcPts val="0"/>
              </a:spcAft>
              <a:buClr>
                <a:schemeClr val="accent2"/>
              </a:buClr>
              <a:buSzPct val="1000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ct val="100000"/>
              <a:buFont typeface="Arial"/>
              <a:buNone/>
            </a:pPr>
            <a:r>
              <a:rPr lang="en-US" sz="4400" b="0" i="0" u="none" strike="noStrike" cap="none">
                <a:solidFill>
                  <a:srgbClr val="000000"/>
                </a:solidFill>
                <a:latin typeface="Arial"/>
                <a:ea typeface="Arial"/>
                <a:cs typeface="Arial"/>
                <a:sym typeface="Arial"/>
              </a:rPr>
              <a:t> </a:t>
            </a:r>
            <a:endParaRPr/>
          </a:p>
          <a:p>
            <a:pPr marL="0" marR="0" lvl="0" indent="0" algn="l" rtl="0">
              <a:lnSpc>
                <a:spcPct val="120000"/>
              </a:lnSpc>
              <a:spcBef>
                <a:spcPts val="600"/>
              </a:spcBef>
              <a:spcAft>
                <a:spcPts val="0"/>
              </a:spcAft>
              <a:buClr>
                <a:srgbClr val="174B7B"/>
              </a:buClr>
              <a:buSzPct val="100000"/>
              <a:buFont typeface="Arial"/>
              <a:buNone/>
            </a:pPr>
            <a:r>
              <a:rPr lang="en-US" sz="4800" b="0" i="0" u="none" strike="noStrike" cap="none">
                <a:solidFill>
                  <a:srgbClr val="174B7B"/>
                </a:solidFill>
                <a:latin typeface="Arial"/>
                <a:ea typeface="Arial"/>
                <a:cs typeface="Arial"/>
                <a:sym typeface="Arial"/>
              </a:rPr>
              <a:t>Town Line Solar looks forward to </a:t>
            </a:r>
            <a:r>
              <a:rPr lang="en-US" sz="4800" b="1" i="0" u="none" strike="noStrike" cap="none">
                <a:solidFill>
                  <a:srgbClr val="174B7B"/>
                </a:solidFill>
                <a:latin typeface="Arial"/>
                <a:ea typeface="Arial"/>
                <a:cs typeface="Arial"/>
                <a:sym typeface="Arial"/>
              </a:rPr>
              <a:t>continuing substantial local agency, community, and stakeholder engagement</a:t>
            </a:r>
            <a:r>
              <a:rPr lang="en-US" sz="4800" b="0" i="0" u="none" strike="noStrike" cap="none">
                <a:solidFill>
                  <a:srgbClr val="174B7B"/>
                </a:solidFill>
                <a:latin typeface="Arial"/>
                <a:ea typeface="Arial"/>
                <a:cs typeface="Arial"/>
                <a:sym typeface="Arial"/>
              </a:rPr>
              <a:t>, which began in 2023 and will continue throughout the permitting process and development of the project. </a:t>
            </a:r>
            <a:endParaRPr/>
          </a:p>
        </p:txBody>
      </p:sp>
      <p:sp>
        <p:nvSpPr>
          <p:cNvPr id="321" name="Google Shape;321;p5"/>
          <p:cNvSpPr txBox="1"/>
          <p:nvPr/>
        </p:nvSpPr>
        <p:spPr>
          <a:xfrm>
            <a:off x="538163" y="4123046"/>
            <a:ext cx="4129530" cy="565535"/>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5"/>
              </a:buClr>
              <a:buSzPts val="1000"/>
              <a:buFont typeface="Arial"/>
              <a:buNone/>
            </a:pPr>
            <a:endParaRPr sz="1000" b="0" i="0" u="none" strike="noStrike" cap="none">
              <a:solidFill>
                <a:schemeClr val="accent2"/>
              </a:solidFill>
              <a:latin typeface="Arial"/>
              <a:ea typeface="Arial"/>
              <a:cs typeface="Arial"/>
              <a:sym typeface="Arial"/>
            </a:endParaRPr>
          </a:p>
        </p:txBody>
      </p:sp>
      <p:sp>
        <p:nvSpPr>
          <p:cNvPr id="322" name="Google Shape;322;p5"/>
          <p:cNvSpPr txBox="1"/>
          <p:nvPr/>
        </p:nvSpPr>
        <p:spPr>
          <a:xfrm>
            <a:off x="2556933" y="-321733"/>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23" name="Google Shape;323;p5"/>
          <p:cNvSpPr txBox="1"/>
          <p:nvPr/>
        </p:nvSpPr>
        <p:spPr>
          <a:xfrm>
            <a:off x="1451728" y="316740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24" name="Google Shape;324;p5"/>
          <p:cNvSpPr txBox="1"/>
          <p:nvPr/>
        </p:nvSpPr>
        <p:spPr>
          <a:xfrm>
            <a:off x="179109" y="2837468"/>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25" name="Google Shape;325;p5"/>
          <p:cNvSpPr txBox="1"/>
          <p:nvPr/>
        </p:nvSpPr>
        <p:spPr>
          <a:xfrm>
            <a:off x="7924800" y="566928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26" name="Google Shape;326;p5"/>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accent2"/>
              </a:buClr>
              <a:buSzPts val="600"/>
              <a:buNone/>
            </a:pPr>
            <a:r>
              <a:rPr lang="en-US"/>
              <a:t>Your Partner for a Sustainable Future</a:t>
            </a:r>
            <a:endParaRPr/>
          </a:p>
        </p:txBody>
      </p:sp>
      <p:sp>
        <p:nvSpPr>
          <p:cNvPr id="327" name="Google Shape;327;p5"/>
          <p:cNvSpPr txBox="1"/>
          <p:nvPr/>
        </p:nvSpPr>
        <p:spPr>
          <a:xfrm>
            <a:off x="5903188" y="3137910"/>
            <a:ext cx="2788325" cy="376945"/>
          </a:xfrm>
          <a:prstGeom prst="rect">
            <a:avLst/>
          </a:prstGeom>
          <a:noFill/>
          <a:ln>
            <a:noFill/>
          </a:ln>
        </p:spPr>
        <p:txBody>
          <a:bodyPr spcFirstLastPara="1" wrap="square" lIns="0" tIns="0" rIns="0" bIns="0" anchor="t" anchorCtr="0">
            <a:noAutofit/>
          </a:bodyPr>
          <a:lstStyle/>
          <a:p>
            <a:pPr marL="0" marR="0" lvl="1" indent="0" algn="l" rtl="0">
              <a:lnSpc>
                <a:spcPct val="100000"/>
              </a:lnSpc>
              <a:spcBef>
                <a:spcPts val="0"/>
              </a:spcBef>
              <a:spcAft>
                <a:spcPts val="0"/>
              </a:spcAft>
              <a:buClr>
                <a:schemeClr val="accent5"/>
              </a:buClr>
              <a:buSzPts val="2100"/>
              <a:buFont typeface="Arial"/>
              <a:buNone/>
            </a:pPr>
            <a:endParaRPr sz="2100" b="1" i="0" u="none" strike="noStrike" cap="none">
              <a:solidFill>
                <a:schemeClr val="accent3"/>
              </a:solidFill>
              <a:latin typeface="Arial"/>
              <a:ea typeface="Arial"/>
              <a:cs typeface="Arial"/>
              <a:sym typeface="Arial"/>
            </a:endParaRPr>
          </a:p>
        </p:txBody>
      </p:sp>
      <p:sp>
        <p:nvSpPr>
          <p:cNvPr id="328" name="Google Shape;328;p5"/>
          <p:cNvSpPr txBox="1"/>
          <p:nvPr/>
        </p:nvSpPr>
        <p:spPr>
          <a:xfrm>
            <a:off x="5902642" y="3618224"/>
            <a:ext cx="2788324" cy="405718"/>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5"/>
              </a:buClr>
              <a:buSzPts val="1000"/>
              <a:buFont typeface="Arial"/>
              <a:buNone/>
            </a:pPr>
            <a:endParaRPr sz="1000" b="0" i="0" u="none" strike="noStrike" cap="none">
              <a:solidFill>
                <a:schemeClr val="lt1"/>
              </a:solidFill>
              <a:latin typeface="Arial"/>
              <a:ea typeface="Arial"/>
              <a:cs typeface="Arial"/>
              <a:sym typeface="Arial"/>
            </a:endParaRPr>
          </a:p>
        </p:txBody>
      </p:sp>
      <p:sp>
        <p:nvSpPr>
          <p:cNvPr id="329" name="Google Shape;329;p5"/>
          <p:cNvSpPr txBox="1"/>
          <p:nvPr/>
        </p:nvSpPr>
        <p:spPr>
          <a:xfrm>
            <a:off x="3308808" y="-39592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30" name="Google Shape;330;p5"/>
          <p:cNvSpPr txBox="1"/>
          <p:nvPr/>
        </p:nvSpPr>
        <p:spPr>
          <a:xfrm>
            <a:off x="7266432" y="-865632"/>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31" name="Google Shape;331;p5"/>
          <p:cNvSpPr txBox="1"/>
          <p:nvPr/>
        </p:nvSpPr>
        <p:spPr>
          <a:xfrm>
            <a:off x="-1133856" y="2950464"/>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32" name="Google Shape;332;p5"/>
          <p:cNvSpPr txBox="1"/>
          <p:nvPr/>
        </p:nvSpPr>
        <p:spPr>
          <a:xfrm>
            <a:off x="1594884" y="5677786"/>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33" name="Google Shape;333;p5"/>
          <p:cNvSpPr txBox="1"/>
          <p:nvPr/>
        </p:nvSpPr>
        <p:spPr>
          <a:xfrm>
            <a:off x="5902642" y="4023942"/>
            <a:ext cx="1352268" cy="376946"/>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5"/>
              </a:buClr>
              <a:buSzPts val="1000"/>
              <a:buFont typeface="Arial"/>
              <a:buNone/>
            </a:pPr>
            <a:endParaRPr sz="1000" b="0" i="0" u="none" strike="noStrike" cap="none">
              <a:solidFill>
                <a:schemeClr val="lt1"/>
              </a:solidFill>
              <a:latin typeface="Arial"/>
              <a:ea typeface="Arial"/>
              <a:cs typeface="Arial"/>
              <a:sym typeface="Arial"/>
            </a:endParaRPr>
          </a:p>
        </p:txBody>
      </p:sp>
      <p:sp>
        <p:nvSpPr>
          <p:cNvPr id="334" name="Google Shape;334;p5"/>
          <p:cNvSpPr txBox="1"/>
          <p:nvPr/>
        </p:nvSpPr>
        <p:spPr>
          <a:xfrm>
            <a:off x="7239073" y="4023942"/>
            <a:ext cx="1352268" cy="376946"/>
          </a:xfrm>
          <a:prstGeom prst="rect">
            <a:avLst/>
          </a:prstGeom>
          <a:noFill/>
          <a:ln>
            <a:noFill/>
          </a:ln>
        </p:spPr>
        <p:txBody>
          <a:bodyPr spcFirstLastPara="1" wrap="square" lIns="0" tIns="0" rIns="0" bIns="0" anchor="ctr" anchorCtr="0">
            <a:normAutofit/>
          </a:bodyPr>
          <a:lstStyle/>
          <a:p>
            <a:pPr marL="0" marR="0" lvl="1" indent="0" algn="l" rtl="0">
              <a:lnSpc>
                <a:spcPct val="127000"/>
              </a:lnSpc>
              <a:spcBef>
                <a:spcPts val="0"/>
              </a:spcBef>
              <a:spcAft>
                <a:spcPts val="0"/>
              </a:spcAft>
              <a:buClr>
                <a:schemeClr val="accent5"/>
              </a:buClr>
              <a:buSzPts val="1000"/>
              <a:buFont typeface="Arial"/>
              <a:buNone/>
            </a:pPr>
            <a:endParaRPr sz="1000" b="0" i="0" u="none" strike="noStrike" cap="none">
              <a:solidFill>
                <a:schemeClr val="lt1"/>
              </a:solidFill>
              <a:latin typeface="Arial"/>
              <a:ea typeface="Arial"/>
              <a:cs typeface="Arial"/>
              <a:sym typeface="Arial"/>
            </a:endParaRPr>
          </a:p>
        </p:txBody>
      </p:sp>
      <p:pic>
        <p:nvPicPr>
          <p:cNvPr id="335" name="Google Shape;335;p5"/>
          <p:cNvPicPr preferRelativeResize="0"/>
          <p:nvPr/>
        </p:nvPicPr>
        <p:blipFill>
          <a:blip r:embed="rId4">
            <a:alphaModFix/>
          </a:blip>
          <a:stretch>
            <a:fillRect/>
          </a:stretch>
        </p:blipFill>
        <p:spPr>
          <a:xfrm>
            <a:off x="5399500" y="23650"/>
            <a:ext cx="3742900" cy="51482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g33e4379a5fe_1_4" descr="Ein Bild, das draußen, Himmel enthält.&#10;&#10;Automatisch generierte Beschreibung"/>
          <p:cNvPicPr preferRelativeResize="0"/>
          <p:nvPr/>
        </p:nvPicPr>
        <p:blipFill rotWithShape="1">
          <a:blip r:embed="rId3">
            <a:alphaModFix/>
          </a:blip>
          <a:srcRect b="69138"/>
          <a:stretch/>
        </p:blipFill>
        <p:spPr>
          <a:xfrm>
            <a:off x="-1" y="0"/>
            <a:ext cx="9144000" cy="5146288"/>
          </a:xfrm>
          <a:custGeom>
            <a:avLst/>
            <a:gdLst/>
            <a:ahLst/>
            <a:cxnLst/>
            <a:rect l="l" t="t" r="r" b="b"/>
            <a:pathLst>
              <a:path w="9144000" h="1585913" extrusionOk="0">
                <a:moveTo>
                  <a:pt x="0" y="0"/>
                </a:moveTo>
                <a:lnTo>
                  <a:pt x="9144000" y="0"/>
                </a:lnTo>
                <a:lnTo>
                  <a:pt x="9144000" y="1585913"/>
                </a:lnTo>
                <a:lnTo>
                  <a:pt x="0" y="1585913"/>
                </a:lnTo>
                <a:close/>
              </a:path>
            </a:pathLst>
          </a:custGeom>
          <a:noFill/>
          <a:ln>
            <a:noFill/>
          </a:ln>
        </p:spPr>
      </p:pic>
      <p:sp>
        <p:nvSpPr>
          <p:cNvPr id="342" name="Google Shape;342;g33e4379a5fe_1_4"/>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7</a:t>
            </a:fld>
            <a:endParaRPr/>
          </a:p>
        </p:txBody>
      </p:sp>
      <p:sp>
        <p:nvSpPr>
          <p:cNvPr id="343" name="Google Shape;343;g33e4379a5fe_1_4"/>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344" name="Google Shape;344;g33e4379a5fe_1_4"/>
          <p:cNvSpPr>
            <a:spLocks noGrp="1"/>
          </p:cNvSpPr>
          <p:nvPr>
            <p:ph type="pic" idx="2"/>
          </p:nvPr>
        </p:nvSpPr>
        <p:spPr>
          <a:xfrm>
            <a:off x="4895851" y="0"/>
            <a:ext cx="4248300" cy="5148300"/>
          </a:xfrm>
          <a:prstGeom prst="rect">
            <a:avLst/>
          </a:prstGeom>
        </p:spPr>
      </p:sp>
      <p:sp>
        <p:nvSpPr>
          <p:cNvPr id="345" name="Google Shape;345;g33e4379a5fe_1_4"/>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346" name="Google Shape;346;g33e4379a5fe_1_4"/>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347" name="Google Shape;347;g33e4379a5fe_1_4"/>
          <p:cNvPicPr preferRelativeResize="0"/>
          <p:nvPr/>
        </p:nvPicPr>
        <p:blipFill>
          <a:blip r:embed="rId4">
            <a:alphaModFix/>
          </a:blip>
          <a:stretch>
            <a:fillRect/>
          </a:stretch>
        </p:blipFill>
        <p:spPr>
          <a:xfrm>
            <a:off x="0" y="2375"/>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33e4379a5fe_1_42"/>
          <p:cNvSpPr txBox="1">
            <a:spLocks noGrp="1"/>
          </p:cNvSpPr>
          <p:nvPr>
            <p:ph type="sldNum" idx="12"/>
          </p:nvPr>
        </p:nvSpPr>
        <p:spPr>
          <a:xfrm>
            <a:off x="8098164" y="5292000"/>
            <a:ext cx="504000" cy="108000"/>
          </a:xfrm>
          <a:prstGeom prst="rect">
            <a:avLst/>
          </a:prstGeom>
        </p:spPr>
        <p:txBody>
          <a:bodyPr spcFirstLastPara="1" wrap="square" lIns="0" tIns="0" rIns="0" bIns="0" anchor="b" anchorCtr="0">
            <a:noAutofit/>
          </a:bodyPr>
          <a:lstStyle/>
          <a:p>
            <a:pPr marL="0" lvl="0" indent="0" algn="r" rtl="0">
              <a:spcBef>
                <a:spcPts val="0"/>
              </a:spcBef>
              <a:spcAft>
                <a:spcPts val="0"/>
              </a:spcAft>
              <a:buClr>
                <a:schemeClr val="accent2"/>
              </a:buClr>
              <a:buSzPts val="600"/>
              <a:buFont typeface="Arial"/>
              <a:buNone/>
            </a:pPr>
            <a:r>
              <a:rPr lang="en-US"/>
              <a:t>Page </a:t>
            </a:r>
            <a:fld id="{00000000-1234-1234-1234-123412341234}" type="slidenum">
              <a:rPr lang="en-US"/>
              <a:t>8</a:t>
            </a:fld>
            <a:endParaRPr/>
          </a:p>
        </p:txBody>
      </p:sp>
      <p:sp>
        <p:nvSpPr>
          <p:cNvPr id="354" name="Google Shape;354;g33e4379a5fe_1_42"/>
          <p:cNvSpPr txBox="1">
            <a:spLocks noGrp="1"/>
          </p:cNvSpPr>
          <p:nvPr>
            <p:ph type="body" idx="1"/>
          </p:nvPr>
        </p:nvSpPr>
        <p:spPr>
          <a:xfrm>
            <a:off x="538164" y="4555050"/>
            <a:ext cx="3708300" cy="2160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
        <p:nvSpPr>
          <p:cNvPr id="355" name="Google Shape;355;g33e4379a5fe_1_42"/>
          <p:cNvSpPr>
            <a:spLocks noGrp="1"/>
          </p:cNvSpPr>
          <p:nvPr>
            <p:ph type="pic" idx="2"/>
          </p:nvPr>
        </p:nvSpPr>
        <p:spPr>
          <a:xfrm>
            <a:off x="4895851" y="0"/>
            <a:ext cx="4248300" cy="5148300"/>
          </a:xfrm>
          <a:prstGeom prst="rect">
            <a:avLst/>
          </a:prstGeom>
        </p:spPr>
      </p:sp>
      <p:sp>
        <p:nvSpPr>
          <p:cNvPr id="356" name="Google Shape;356;g33e4379a5fe_1_42"/>
          <p:cNvSpPr txBox="1">
            <a:spLocks noGrp="1"/>
          </p:cNvSpPr>
          <p:nvPr>
            <p:ph type="body" idx="3"/>
          </p:nvPr>
        </p:nvSpPr>
        <p:spPr>
          <a:xfrm>
            <a:off x="538163" y="1438275"/>
            <a:ext cx="3708000" cy="3240000"/>
          </a:xfrm>
          <a:prstGeom prst="rect">
            <a:avLst/>
          </a:prstGeom>
        </p:spPr>
        <p:txBody>
          <a:bodyPr spcFirstLastPara="1" wrap="square" lIns="0" tIns="0" rIns="0" bIns="0" anchor="t" anchorCtr="0">
            <a:normAutofit/>
          </a:bodyPr>
          <a:lstStyle/>
          <a:p>
            <a:pPr marL="0" lvl="0" indent="0" algn="l" rtl="0">
              <a:spcBef>
                <a:spcPts val="600"/>
              </a:spcBef>
              <a:spcAft>
                <a:spcPts val="0"/>
              </a:spcAft>
              <a:buNone/>
            </a:pPr>
            <a:endParaRPr/>
          </a:p>
        </p:txBody>
      </p:sp>
      <p:sp>
        <p:nvSpPr>
          <p:cNvPr id="357" name="Google Shape;357;g33e4379a5fe_1_42"/>
          <p:cNvSpPr txBox="1">
            <a:spLocks noGrp="1"/>
          </p:cNvSpPr>
          <p:nvPr>
            <p:ph type="body" idx="4"/>
          </p:nvPr>
        </p:nvSpPr>
        <p:spPr>
          <a:xfrm>
            <a:off x="538164" y="358776"/>
            <a:ext cx="3708000" cy="684000"/>
          </a:xfrm>
          <a:prstGeom prst="rect">
            <a:avLst/>
          </a:prstGeom>
        </p:spPr>
        <p:txBody>
          <a:bodyPr spcFirstLastPara="1" wrap="square" lIns="0" tIns="0" rIns="0" bIns="0" anchor="t" anchorCtr="0">
            <a:normAutofit/>
          </a:bodyPr>
          <a:lstStyle/>
          <a:p>
            <a:pPr marL="0" lvl="0" indent="0" algn="l" rtl="0">
              <a:spcBef>
                <a:spcPts val="0"/>
              </a:spcBef>
              <a:spcAft>
                <a:spcPts val="0"/>
              </a:spcAft>
              <a:buNone/>
            </a:pPr>
            <a:endParaRPr/>
          </a:p>
        </p:txBody>
      </p:sp>
      <p:pic>
        <p:nvPicPr>
          <p:cNvPr id="358" name="Google Shape;358;g33e4379a5fe_1_42"/>
          <p:cNvPicPr preferRelativeResize="0"/>
          <p:nvPr/>
        </p:nvPicPr>
        <p:blipFill>
          <a:blip r:embed="rId3">
            <a:alphaModFix/>
          </a:blip>
          <a:stretch>
            <a:fillRect/>
          </a:stretch>
        </p:blipFill>
        <p:spPr>
          <a:xfrm>
            <a:off x="0" y="2375"/>
            <a:ext cx="914400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pic>
        <p:nvPicPr>
          <p:cNvPr id="363" name="Google Shape;363;p6" descr="Ein Bild, das draußen, Himmel enthält.&#10;&#10;Automatisch generierte Beschreibung"/>
          <p:cNvPicPr preferRelativeResize="0"/>
          <p:nvPr/>
        </p:nvPicPr>
        <p:blipFill rotWithShape="1">
          <a:blip r:embed="rId3">
            <a:alphaModFix/>
          </a:blip>
          <a:srcRect b="69139"/>
          <a:stretch/>
        </p:blipFill>
        <p:spPr>
          <a:xfrm>
            <a:off x="0" y="112475"/>
            <a:ext cx="9349740" cy="5146288"/>
          </a:xfrm>
          <a:custGeom>
            <a:avLst/>
            <a:gdLst/>
            <a:ahLst/>
            <a:cxnLst/>
            <a:rect l="l" t="t" r="r" b="b"/>
            <a:pathLst>
              <a:path w="9144000" h="1585913" extrusionOk="0">
                <a:moveTo>
                  <a:pt x="0" y="0"/>
                </a:moveTo>
                <a:lnTo>
                  <a:pt x="9144000" y="0"/>
                </a:lnTo>
                <a:lnTo>
                  <a:pt x="9144000" y="1585913"/>
                </a:lnTo>
                <a:lnTo>
                  <a:pt x="0" y="1585913"/>
                </a:lnTo>
                <a:close/>
              </a:path>
            </a:pathLst>
          </a:custGeom>
          <a:noFill/>
          <a:ln>
            <a:noFill/>
          </a:ln>
        </p:spPr>
      </p:pic>
      <p:sp>
        <p:nvSpPr>
          <p:cNvPr id="364" name="Google Shape;364;p6"/>
          <p:cNvSpPr txBox="1"/>
          <p:nvPr/>
        </p:nvSpPr>
        <p:spPr>
          <a:xfrm>
            <a:off x="4866487" y="2411813"/>
            <a:ext cx="1838100" cy="324600"/>
          </a:xfrm>
          <a:prstGeom prst="rect">
            <a:avLst/>
          </a:prstGeom>
          <a:noFill/>
          <a:ln>
            <a:noFill/>
          </a:ln>
        </p:spPr>
        <p:txBody>
          <a:bodyPr spcFirstLastPara="1" wrap="square" lIns="0" tIns="0" rIns="0" bIns="0" anchor="t" anchorCtr="0">
            <a:noAutofit/>
          </a:bodyPr>
          <a:lstStyle/>
          <a:p>
            <a:pPr marL="0" marR="0" lvl="1" indent="0" algn="ctr" rtl="0">
              <a:lnSpc>
                <a:spcPct val="107000"/>
              </a:lnSpc>
              <a:spcBef>
                <a:spcPts val="0"/>
              </a:spcBef>
              <a:spcAft>
                <a:spcPts val="0"/>
              </a:spcAft>
              <a:buClr>
                <a:schemeClr val="lt1"/>
              </a:buClr>
              <a:buSzPts val="1020"/>
              <a:buFont typeface="Arial"/>
              <a:buNone/>
            </a:pPr>
            <a:r>
              <a:rPr lang="en-US" sz="1220" b="0" i="0" u="none" strike="noStrike" cap="none">
                <a:solidFill>
                  <a:schemeClr val="lt1"/>
                </a:solidFill>
                <a:latin typeface="Arial"/>
                <a:ea typeface="Arial"/>
                <a:cs typeface="Arial"/>
                <a:sym typeface="Arial"/>
              </a:rPr>
              <a:t>Anticipated </a:t>
            </a:r>
            <a:endParaRPr sz="1220" b="0" i="0" u="none" strike="noStrike" cap="none">
              <a:solidFill>
                <a:schemeClr val="lt1"/>
              </a:solidFill>
              <a:latin typeface="Arial"/>
              <a:ea typeface="Arial"/>
              <a:cs typeface="Arial"/>
              <a:sym typeface="Arial"/>
            </a:endParaRPr>
          </a:p>
          <a:p>
            <a:pPr marL="0" marR="0" lvl="1" indent="0" algn="ctr" rtl="0">
              <a:lnSpc>
                <a:spcPct val="107000"/>
              </a:lnSpc>
              <a:spcBef>
                <a:spcPts val="0"/>
              </a:spcBef>
              <a:spcAft>
                <a:spcPts val="0"/>
              </a:spcAft>
              <a:buClr>
                <a:schemeClr val="lt1"/>
              </a:buClr>
              <a:buSzPts val="1020"/>
              <a:buFont typeface="Arial"/>
              <a:buNone/>
            </a:pPr>
            <a:r>
              <a:rPr lang="en-US" sz="1220" b="0" i="0" u="none" strike="noStrike" cap="none">
                <a:solidFill>
                  <a:schemeClr val="lt1"/>
                </a:solidFill>
                <a:latin typeface="Arial"/>
                <a:ea typeface="Arial"/>
                <a:cs typeface="Arial"/>
                <a:sym typeface="Arial"/>
              </a:rPr>
              <a:t>start of construction  </a:t>
            </a:r>
            <a:endParaRPr sz="1390"/>
          </a:p>
        </p:txBody>
      </p:sp>
      <p:sp>
        <p:nvSpPr>
          <p:cNvPr id="365" name="Google Shape;365;p6"/>
          <p:cNvSpPr txBox="1">
            <a:spLocks noGrp="1"/>
          </p:cNvSpPr>
          <p:nvPr>
            <p:ph type="sldNum" idx="12"/>
          </p:nvPr>
        </p:nvSpPr>
        <p:spPr>
          <a:xfrm>
            <a:off x="8098164" y="5292000"/>
            <a:ext cx="504000" cy="108000"/>
          </a:xfrm>
          <a:prstGeom prst="rect">
            <a:avLst/>
          </a:prstGeom>
          <a:noFill/>
          <a:ln>
            <a:noFill/>
          </a:ln>
        </p:spPr>
        <p:txBody>
          <a:bodyPr spcFirstLastPara="1" wrap="square" lIns="0" tIns="0" rIns="0" bIns="0" anchor="b" anchorCtr="0">
            <a:noAutofit/>
          </a:bodyPr>
          <a:lstStyle/>
          <a:p>
            <a:pPr marL="0" lvl="0" indent="0" algn="r" rtl="0">
              <a:lnSpc>
                <a:spcPct val="100000"/>
              </a:lnSpc>
              <a:spcBef>
                <a:spcPts val="0"/>
              </a:spcBef>
              <a:spcAft>
                <a:spcPts val="0"/>
              </a:spcAft>
              <a:buClr>
                <a:schemeClr val="accent2"/>
              </a:buClr>
              <a:buSzPts val="600"/>
              <a:buNone/>
            </a:pPr>
            <a:r>
              <a:rPr lang="en-US"/>
              <a:t>Page </a:t>
            </a:r>
            <a:fld id="{00000000-1234-1234-1234-123412341234}" type="slidenum">
              <a:rPr lang="en-US"/>
              <a:t>9</a:t>
            </a:fld>
            <a:endParaRPr/>
          </a:p>
        </p:txBody>
      </p:sp>
      <p:pic>
        <p:nvPicPr>
          <p:cNvPr id="366" name="Google Shape;366;p6"/>
          <p:cNvPicPr preferRelativeResize="0"/>
          <p:nvPr/>
        </p:nvPicPr>
        <p:blipFill rotWithShape="1">
          <a:blip r:embed="rId4">
            <a:alphaModFix/>
          </a:blip>
          <a:srcRect/>
          <a:stretch/>
        </p:blipFill>
        <p:spPr>
          <a:xfrm>
            <a:off x="538164" y="4895999"/>
            <a:ext cx="222361" cy="64008"/>
          </a:xfrm>
          <a:prstGeom prst="rect">
            <a:avLst/>
          </a:prstGeom>
          <a:noFill/>
          <a:ln>
            <a:noFill/>
          </a:ln>
        </p:spPr>
      </p:pic>
      <p:sp>
        <p:nvSpPr>
          <p:cNvPr id="367" name="Google Shape;367;p6"/>
          <p:cNvSpPr txBox="1"/>
          <p:nvPr/>
        </p:nvSpPr>
        <p:spPr>
          <a:xfrm>
            <a:off x="-540689" y="4818490"/>
            <a:ext cx="0" cy="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endParaRPr sz="1600" b="0" i="0" u="none" strike="noStrike" cap="none">
              <a:solidFill>
                <a:schemeClr val="accent2"/>
              </a:solidFill>
              <a:latin typeface="Arial"/>
              <a:ea typeface="Arial"/>
              <a:cs typeface="Arial"/>
              <a:sym typeface="Arial"/>
            </a:endParaRPr>
          </a:p>
        </p:txBody>
      </p:sp>
      <p:sp>
        <p:nvSpPr>
          <p:cNvPr id="368" name="Google Shape;368;p6"/>
          <p:cNvSpPr txBox="1"/>
          <p:nvPr/>
        </p:nvSpPr>
        <p:spPr>
          <a:xfrm>
            <a:off x="538169" y="1937725"/>
            <a:ext cx="1225500" cy="428100"/>
          </a:xfrm>
          <a:prstGeom prst="rect">
            <a:avLst/>
          </a:prstGeom>
          <a:noFill/>
          <a:ln>
            <a:noFill/>
          </a:ln>
        </p:spPr>
        <p:txBody>
          <a:bodyPr spcFirstLastPara="1" wrap="square" lIns="0" tIns="0" rIns="0" bIns="0" anchor="ctr" anchorCtr="0">
            <a:normAutofit/>
          </a:bodyPr>
          <a:lstStyle/>
          <a:p>
            <a:pPr marL="0" marR="0" lvl="1" indent="0" algn="l" rtl="0">
              <a:lnSpc>
                <a:spcPct val="100000"/>
              </a:lnSpc>
              <a:spcBef>
                <a:spcPts val="0"/>
              </a:spcBef>
              <a:spcAft>
                <a:spcPts val="0"/>
              </a:spcAft>
              <a:buClr>
                <a:schemeClr val="accent3"/>
              </a:buClr>
              <a:buSzPts val="2200"/>
              <a:buFont typeface="Arial"/>
              <a:buNone/>
            </a:pPr>
            <a:r>
              <a:rPr lang="en-US" sz="2200" b="1">
                <a:solidFill>
                  <a:schemeClr val="accent3"/>
                </a:solidFill>
              </a:rPr>
              <a:t>Q3</a:t>
            </a:r>
            <a:r>
              <a:rPr lang="en-US" sz="2200" b="1" i="0" u="none" strike="noStrike" cap="none">
                <a:solidFill>
                  <a:schemeClr val="accent3"/>
                </a:solidFill>
                <a:latin typeface="Arial"/>
                <a:ea typeface="Arial"/>
                <a:cs typeface="Arial"/>
                <a:sym typeface="Arial"/>
              </a:rPr>
              <a:t> 2025</a:t>
            </a:r>
            <a:endParaRPr sz="2200" b="1" i="0" u="none" strike="noStrike" cap="none">
              <a:solidFill>
                <a:schemeClr val="lt1"/>
              </a:solidFill>
              <a:latin typeface="Arial"/>
              <a:ea typeface="Arial"/>
              <a:cs typeface="Arial"/>
              <a:sym typeface="Arial"/>
            </a:endParaRPr>
          </a:p>
        </p:txBody>
      </p:sp>
      <p:sp>
        <p:nvSpPr>
          <p:cNvPr id="369" name="Google Shape;369;p6"/>
          <p:cNvSpPr txBox="1"/>
          <p:nvPr/>
        </p:nvSpPr>
        <p:spPr>
          <a:xfrm>
            <a:off x="5242987" y="1876687"/>
            <a:ext cx="1085100" cy="550200"/>
          </a:xfrm>
          <a:prstGeom prst="rect">
            <a:avLst/>
          </a:prstGeom>
          <a:noFill/>
          <a:ln>
            <a:noFill/>
          </a:ln>
        </p:spPr>
        <p:txBody>
          <a:bodyPr spcFirstLastPara="1" wrap="square" lIns="0" tIns="0" rIns="0" bIns="0" anchor="ctr" anchorCtr="0">
            <a:normAutofit/>
          </a:bodyPr>
          <a:lstStyle/>
          <a:p>
            <a:pPr marL="0" marR="0" lvl="1" indent="0" algn="l" rtl="0">
              <a:lnSpc>
                <a:spcPct val="100000"/>
              </a:lnSpc>
              <a:spcBef>
                <a:spcPts val="0"/>
              </a:spcBef>
              <a:spcAft>
                <a:spcPts val="0"/>
              </a:spcAft>
              <a:buClr>
                <a:schemeClr val="accent3"/>
              </a:buClr>
              <a:buSzPts val="2200"/>
              <a:buFont typeface="Arial"/>
              <a:buNone/>
            </a:pPr>
            <a:r>
              <a:rPr lang="en-US" sz="2200" b="1">
                <a:solidFill>
                  <a:schemeClr val="accent3"/>
                </a:solidFill>
              </a:rPr>
              <a:t>Q3</a:t>
            </a:r>
            <a:r>
              <a:rPr lang="en-US" sz="2200" b="1" i="0" u="none" strike="noStrike" cap="none">
                <a:solidFill>
                  <a:schemeClr val="accent3"/>
                </a:solidFill>
                <a:latin typeface="Arial"/>
                <a:ea typeface="Arial"/>
                <a:cs typeface="Arial"/>
                <a:sym typeface="Arial"/>
              </a:rPr>
              <a:t> 2027</a:t>
            </a:r>
            <a:endParaRPr sz="2200" b="1" i="0" u="none" strike="noStrike" cap="none">
              <a:solidFill>
                <a:schemeClr val="lt1"/>
              </a:solidFill>
              <a:latin typeface="Arial"/>
              <a:ea typeface="Arial"/>
              <a:cs typeface="Arial"/>
              <a:sym typeface="Arial"/>
            </a:endParaRPr>
          </a:p>
        </p:txBody>
      </p:sp>
      <p:sp>
        <p:nvSpPr>
          <p:cNvPr id="370" name="Google Shape;370;p6"/>
          <p:cNvSpPr txBox="1"/>
          <p:nvPr/>
        </p:nvSpPr>
        <p:spPr>
          <a:xfrm>
            <a:off x="7260068" y="1947838"/>
            <a:ext cx="1225500" cy="428100"/>
          </a:xfrm>
          <a:prstGeom prst="rect">
            <a:avLst/>
          </a:prstGeom>
          <a:noFill/>
          <a:ln>
            <a:noFill/>
          </a:ln>
        </p:spPr>
        <p:txBody>
          <a:bodyPr spcFirstLastPara="1" wrap="square" lIns="0" tIns="0" rIns="0" bIns="0" anchor="ctr" anchorCtr="0">
            <a:normAutofit/>
          </a:bodyPr>
          <a:lstStyle/>
          <a:p>
            <a:pPr marL="0" marR="0" lvl="1" indent="0" algn="l" rtl="0">
              <a:lnSpc>
                <a:spcPct val="100000"/>
              </a:lnSpc>
              <a:spcBef>
                <a:spcPts val="0"/>
              </a:spcBef>
              <a:spcAft>
                <a:spcPts val="0"/>
              </a:spcAft>
              <a:buClr>
                <a:schemeClr val="accent3"/>
              </a:buClr>
              <a:buSzPts val="2200"/>
              <a:buFont typeface="Arial"/>
              <a:buNone/>
            </a:pPr>
            <a:r>
              <a:rPr lang="en-US" sz="2200" b="1">
                <a:solidFill>
                  <a:schemeClr val="accent3"/>
                </a:solidFill>
              </a:rPr>
              <a:t>Q4 </a:t>
            </a:r>
            <a:r>
              <a:rPr lang="en-US" sz="2200" b="1" i="0" u="none" strike="noStrike" cap="none">
                <a:solidFill>
                  <a:schemeClr val="accent3"/>
                </a:solidFill>
                <a:latin typeface="Arial"/>
                <a:ea typeface="Arial"/>
                <a:cs typeface="Arial"/>
                <a:sym typeface="Arial"/>
              </a:rPr>
              <a:t>2028</a:t>
            </a:r>
            <a:endParaRPr sz="2200" b="1" i="0" u="none" strike="noStrike" cap="none">
              <a:solidFill>
                <a:schemeClr val="lt1"/>
              </a:solidFill>
              <a:latin typeface="Arial"/>
              <a:ea typeface="Arial"/>
              <a:cs typeface="Arial"/>
              <a:sym typeface="Arial"/>
            </a:endParaRPr>
          </a:p>
        </p:txBody>
      </p:sp>
      <p:cxnSp>
        <p:nvCxnSpPr>
          <p:cNvPr id="371" name="Google Shape;371;p6"/>
          <p:cNvCxnSpPr/>
          <p:nvPr/>
        </p:nvCxnSpPr>
        <p:spPr>
          <a:xfrm rot="10800000" flipH="1">
            <a:off x="626051" y="1748984"/>
            <a:ext cx="8292000" cy="600"/>
          </a:xfrm>
          <a:prstGeom prst="straightConnector1">
            <a:avLst/>
          </a:prstGeom>
          <a:noFill/>
          <a:ln w="9525" cap="flat" cmpd="sng">
            <a:solidFill>
              <a:schemeClr val="accent3"/>
            </a:solidFill>
            <a:prstDash val="solid"/>
            <a:miter lim="800000"/>
            <a:headEnd type="none" w="sm" len="sm"/>
            <a:tailEnd type="none" w="sm" len="sm"/>
          </a:ln>
        </p:spPr>
      </p:cxnSp>
      <p:sp>
        <p:nvSpPr>
          <p:cNvPr id="372" name="Google Shape;372;p6"/>
          <p:cNvSpPr/>
          <p:nvPr/>
        </p:nvSpPr>
        <p:spPr>
          <a:xfrm>
            <a:off x="540291" y="1647830"/>
            <a:ext cx="235314" cy="235314"/>
          </a:xfrm>
          <a:prstGeom prst="ellipse">
            <a:avLst/>
          </a:prstGeom>
          <a:solidFill>
            <a:schemeClr val="lt1"/>
          </a:solidFill>
          <a:ln>
            <a:noFill/>
          </a:ln>
        </p:spPr>
        <p:txBody>
          <a:bodyPr spcFirstLastPara="1" wrap="square" lIns="36000" tIns="36000" rIns="36000" bIns="36000" anchor="ctr" anchorCtr="0">
            <a:noAutofit/>
          </a:bodyPr>
          <a:lstStyle/>
          <a:p>
            <a:pPr marL="0" marR="0" lvl="0" indent="0" algn="ctr" rtl="0">
              <a:spcBef>
                <a:spcPts val="0"/>
              </a:spcBef>
              <a:spcAft>
                <a:spcPts val="0"/>
              </a:spcAft>
              <a:buNone/>
            </a:pPr>
            <a:r>
              <a:rPr lang="en-US" sz="1200" b="1" i="0" u="none" strike="noStrike" cap="none">
                <a:solidFill>
                  <a:schemeClr val="accent3"/>
                </a:solidFill>
                <a:latin typeface="Arial"/>
                <a:ea typeface="Arial"/>
                <a:cs typeface="Arial"/>
                <a:sym typeface="Arial"/>
              </a:rPr>
              <a:t>1</a:t>
            </a:r>
            <a:endParaRPr/>
          </a:p>
        </p:txBody>
      </p:sp>
      <p:sp>
        <p:nvSpPr>
          <p:cNvPr id="373" name="Google Shape;373;p6"/>
          <p:cNvSpPr txBox="1"/>
          <p:nvPr/>
        </p:nvSpPr>
        <p:spPr>
          <a:xfrm>
            <a:off x="538153" y="2501318"/>
            <a:ext cx="1615200" cy="235200"/>
          </a:xfrm>
          <a:prstGeom prst="rect">
            <a:avLst/>
          </a:prstGeom>
          <a:noFill/>
          <a:ln>
            <a:noFill/>
          </a:ln>
        </p:spPr>
        <p:txBody>
          <a:bodyPr spcFirstLastPara="1" wrap="square" lIns="0" tIns="0" rIns="0" bIns="0" anchor="t" anchorCtr="0">
            <a:normAutofit/>
          </a:bodyPr>
          <a:lstStyle/>
          <a:p>
            <a:pPr marL="0" marR="0" lvl="1" indent="0" algn="l" rtl="0">
              <a:lnSpc>
                <a:spcPct val="127000"/>
              </a:lnSpc>
              <a:spcBef>
                <a:spcPts val="0"/>
              </a:spcBef>
              <a:spcAft>
                <a:spcPts val="0"/>
              </a:spcAft>
              <a:buClr>
                <a:schemeClr val="lt1"/>
              </a:buClr>
              <a:buSzPts val="1200"/>
              <a:buFont typeface="Arial"/>
              <a:buNone/>
            </a:pPr>
            <a:r>
              <a:rPr lang="en-US" sz="1200" b="0" i="0" u="none" strike="noStrike" cap="none">
                <a:solidFill>
                  <a:schemeClr val="lt1"/>
                </a:solidFill>
                <a:latin typeface="Arial"/>
                <a:ea typeface="Arial"/>
                <a:cs typeface="Arial"/>
                <a:sym typeface="Arial"/>
              </a:rPr>
              <a:t>Application submission</a:t>
            </a:r>
            <a:endParaRPr/>
          </a:p>
        </p:txBody>
      </p:sp>
      <p:sp>
        <p:nvSpPr>
          <p:cNvPr id="374" name="Google Shape;374;p6"/>
          <p:cNvSpPr txBox="1"/>
          <p:nvPr/>
        </p:nvSpPr>
        <p:spPr>
          <a:xfrm>
            <a:off x="6867550" y="2411813"/>
            <a:ext cx="2050500" cy="324600"/>
          </a:xfrm>
          <a:prstGeom prst="rect">
            <a:avLst/>
          </a:prstGeom>
          <a:noFill/>
          <a:ln>
            <a:noFill/>
          </a:ln>
        </p:spPr>
        <p:txBody>
          <a:bodyPr spcFirstLastPara="1" wrap="square" lIns="0" tIns="0" rIns="0" bIns="0" anchor="t" anchorCtr="0">
            <a:noAutofit/>
          </a:bodyPr>
          <a:lstStyle/>
          <a:p>
            <a:pPr marL="0" marR="0" lvl="1" indent="0" algn="ctr" rtl="0">
              <a:lnSpc>
                <a:spcPct val="107000"/>
              </a:lnSpc>
              <a:spcBef>
                <a:spcPts val="0"/>
              </a:spcBef>
              <a:spcAft>
                <a:spcPts val="0"/>
              </a:spcAft>
              <a:buClr>
                <a:schemeClr val="lt1"/>
              </a:buClr>
              <a:buSzPts val="1020"/>
              <a:buFont typeface="Arial"/>
              <a:buNone/>
            </a:pPr>
            <a:r>
              <a:rPr lang="en-US" sz="1220" b="0" i="0" u="none" strike="noStrike" cap="none">
                <a:solidFill>
                  <a:schemeClr val="lt1"/>
                </a:solidFill>
                <a:latin typeface="Arial"/>
                <a:ea typeface="Arial"/>
                <a:cs typeface="Arial"/>
                <a:sym typeface="Arial"/>
              </a:rPr>
              <a:t>Anticipated </a:t>
            </a:r>
            <a:endParaRPr sz="1220" b="0" i="0" u="none" strike="noStrike" cap="none">
              <a:solidFill>
                <a:schemeClr val="lt1"/>
              </a:solidFill>
              <a:latin typeface="Arial"/>
              <a:ea typeface="Arial"/>
              <a:cs typeface="Arial"/>
              <a:sym typeface="Arial"/>
            </a:endParaRPr>
          </a:p>
          <a:p>
            <a:pPr marL="0" marR="0" lvl="1" indent="0" algn="ctr" rtl="0">
              <a:lnSpc>
                <a:spcPct val="107000"/>
              </a:lnSpc>
              <a:spcBef>
                <a:spcPts val="0"/>
              </a:spcBef>
              <a:spcAft>
                <a:spcPts val="0"/>
              </a:spcAft>
              <a:buClr>
                <a:schemeClr val="lt1"/>
              </a:buClr>
              <a:buSzPts val="1020"/>
              <a:buFont typeface="Arial"/>
              <a:buNone/>
            </a:pPr>
            <a:r>
              <a:rPr lang="en-US" sz="1220" b="0" i="0" u="none" strike="noStrike" cap="none">
                <a:solidFill>
                  <a:schemeClr val="lt1"/>
                </a:solidFill>
                <a:latin typeface="Arial"/>
                <a:ea typeface="Arial"/>
                <a:cs typeface="Arial"/>
                <a:sym typeface="Arial"/>
              </a:rPr>
              <a:t>start of operations</a:t>
            </a:r>
            <a:endParaRPr sz="1390"/>
          </a:p>
        </p:txBody>
      </p:sp>
      <p:sp>
        <p:nvSpPr>
          <p:cNvPr id="375" name="Google Shape;375;p6"/>
          <p:cNvSpPr txBox="1"/>
          <p:nvPr/>
        </p:nvSpPr>
        <p:spPr>
          <a:xfrm>
            <a:off x="538178" y="796350"/>
            <a:ext cx="7922400" cy="498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lt1"/>
              </a:buClr>
              <a:buSzPts val="3000"/>
              <a:buFont typeface="Arial"/>
              <a:buNone/>
            </a:pPr>
            <a:r>
              <a:rPr lang="en-US" sz="3000" b="1" i="0" u="none" strike="noStrike" cap="none">
                <a:solidFill>
                  <a:schemeClr val="lt1"/>
                </a:solidFill>
                <a:latin typeface="Arial"/>
                <a:ea typeface="Arial"/>
                <a:cs typeface="Arial"/>
                <a:sym typeface="Arial"/>
              </a:rPr>
              <a:t>Town Line Solar</a:t>
            </a:r>
            <a:r>
              <a:rPr lang="en-US" sz="3000" b="1">
                <a:solidFill>
                  <a:schemeClr val="lt1"/>
                </a:solidFill>
              </a:rPr>
              <a:t> &amp; Storage </a:t>
            </a:r>
            <a:r>
              <a:rPr lang="en-US" sz="3000" b="1" i="0" u="none" strike="noStrike" cap="none">
                <a:solidFill>
                  <a:schemeClr val="lt1"/>
                </a:solidFill>
                <a:latin typeface="Arial"/>
                <a:ea typeface="Arial"/>
                <a:cs typeface="Arial"/>
                <a:sym typeface="Arial"/>
              </a:rPr>
              <a:t>Timeline</a:t>
            </a:r>
            <a:endParaRPr/>
          </a:p>
        </p:txBody>
      </p:sp>
      <p:sp>
        <p:nvSpPr>
          <p:cNvPr id="376" name="Google Shape;376;p6"/>
          <p:cNvSpPr txBox="1"/>
          <p:nvPr/>
        </p:nvSpPr>
        <p:spPr>
          <a:xfrm>
            <a:off x="3472194" y="3905488"/>
            <a:ext cx="2268550" cy="612251"/>
          </a:xfrm>
          <a:prstGeom prst="rect">
            <a:avLst/>
          </a:prstGeom>
          <a:noFill/>
          <a:ln>
            <a:noFill/>
          </a:ln>
        </p:spPr>
        <p:txBody>
          <a:bodyPr spcFirstLastPara="1" wrap="square" lIns="0" tIns="0" rIns="0" bIns="0" anchor="t" anchorCtr="0">
            <a:normAutofit/>
          </a:bodyPr>
          <a:lstStyle/>
          <a:p>
            <a:pPr marL="0" marR="0" lvl="1" indent="0" algn="l" rtl="0">
              <a:lnSpc>
                <a:spcPct val="127000"/>
              </a:lnSpc>
              <a:spcBef>
                <a:spcPts val="0"/>
              </a:spcBef>
              <a:spcAft>
                <a:spcPts val="0"/>
              </a:spcAft>
              <a:buClr>
                <a:schemeClr val="accent5"/>
              </a:buClr>
              <a:buSzPts val="1200"/>
              <a:buFont typeface="Arial"/>
              <a:buNone/>
            </a:pPr>
            <a:endParaRPr sz="1200" b="0" i="0" u="none" strike="noStrike" cap="none">
              <a:solidFill>
                <a:schemeClr val="lt1"/>
              </a:solidFill>
              <a:latin typeface="Arial"/>
              <a:ea typeface="Arial"/>
              <a:cs typeface="Arial"/>
              <a:sym typeface="Arial"/>
            </a:endParaRPr>
          </a:p>
        </p:txBody>
      </p:sp>
      <p:sp>
        <p:nvSpPr>
          <p:cNvPr id="377" name="Google Shape;377;p6"/>
          <p:cNvSpPr txBox="1"/>
          <p:nvPr/>
        </p:nvSpPr>
        <p:spPr>
          <a:xfrm>
            <a:off x="538164" y="3488238"/>
            <a:ext cx="2358774" cy="428179"/>
          </a:xfrm>
          <a:prstGeom prst="rect">
            <a:avLst/>
          </a:prstGeom>
          <a:noFill/>
          <a:ln>
            <a:noFill/>
          </a:ln>
        </p:spPr>
        <p:txBody>
          <a:bodyPr spcFirstLastPara="1" wrap="square" lIns="0" tIns="0" rIns="0" bIns="0" anchor="ctr" anchorCtr="0">
            <a:normAutofit/>
          </a:bodyPr>
          <a:lstStyle/>
          <a:p>
            <a:pPr marL="0" marR="0" lvl="1" indent="0" algn="l" rtl="0">
              <a:lnSpc>
                <a:spcPct val="100000"/>
              </a:lnSpc>
              <a:spcBef>
                <a:spcPts val="0"/>
              </a:spcBef>
              <a:spcAft>
                <a:spcPts val="0"/>
              </a:spcAft>
              <a:buClr>
                <a:schemeClr val="accent5"/>
              </a:buClr>
              <a:buSzPts val="2200"/>
              <a:buFont typeface="Arial"/>
              <a:buNone/>
            </a:pPr>
            <a:endParaRPr sz="2200" b="1" i="0" u="none" strike="noStrike" cap="none">
              <a:solidFill>
                <a:schemeClr val="lt1"/>
              </a:solidFill>
              <a:latin typeface="Arial"/>
              <a:ea typeface="Arial"/>
              <a:cs typeface="Arial"/>
              <a:sym typeface="Arial"/>
            </a:endParaRPr>
          </a:p>
        </p:txBody>
      </p:sp>
      <p:sp>
        <p:nvSpPr>
          <p:cNvPr id="378" name="Google Shape;378;p6"/>
          <p:cNvSpPr txBox="1"/>
          <p:nvPr/>
        </p:nvSpPr>
        <p:spPr>
          <a:xfrm>
            <a:off x="3462338" y="3488238"/>
            <a:ext cx="2358774" cy="428179"/>
          </a:xfrm>
          <a:prstGeom prst="rect">
            <a:avLst/>
          </a:prstGeom>
          <a:noFill/>
          <a:ln>
            <a:noFill/>
          </a:ln>
        </p:spPr>
        <p:txBody>
          <a:bodyPr spcFirstLastPara="1" wrap="square" lIns="0" tIns="0" rIns="0" bIns="0" anchor="ctr" anchorCtr="0">
            <a:normAutofit/>
          </a:bodyPr>
          <a:lstStyle/>
          <a:p>
            <a:pPr marL="0" marR="0" lvl="1" indent="0" algn="l" rtl="0">
              <a:lnSpc>
                <a:spcPct val="100000"/>
              </a:lnSpc>
              <a:spcBef>
                <a:spcPts val="0"/>
              </a:spcBef>
              <a:spcAft>
                <a:spcPts val="0"/>
              </a:spcAft>
              <a:buClr>
                <a:schemeClr val="accent5"/>
              </a:buClr>
              <a:buSzPts val="2200"/>
              <a:buFont typeface="Arial"/>
              <a:buNone/>
            </a:pPr>
            <a:endParaRPr sz="2200" b="1" i="0" u="none" strike="noStrike" cap="none">
              <a:solidFill>
                <a:schemeClr val="lt1"/>
              </a:solidFill>
              <a:latin typeface="Arial"/>
              <a:ea typeface="Arial"/>
              <a:cs typeface="Arial"/>
              <a:sym typeface="Arial"/>
            </a:endParaRPr>
          </a:p>
        </p:txBody>
      </p:sp>
      <p:sp>
        <p:nvSpPr>
          <p:cNvPr id="379" name="Google Shape;379;p6"/>
          <p:cNvSpPr txBox="1"/>
          <p:nvPr/>
        </p:nvSpPr>
        <p:spPr>
          <a:xfrm>
            <a:off x="6386512" y="3488238"/>
            <a:ext cx="2358774" cy="428179"/>
          </a:xfrm>
          <a:prstGeom prst="rect">
            <a:avLst/>
          </a:prstGeom>
          <a:noFill/>
          <a:ln>
            <a:noFill/>
          </a:ln>
        </p:spPr>
        <p:txBody>
          <a:bodyPr spcFirstLastPara="1" wrap="square" lIns="0" tIns="0" rIns="0" bIns="0" anchor="ctr" anchorCtr="0">
            <a:normAutofit/>
          </a:bodyPr>
          <a:lstStyle/>
          <a:p>
            <a:pPr marL="0" marR="0" lvl="1" indent="0" algn="l" rtl="0">
              <a:lnSpc>
                <a:spcPct val="100000"/>
              </a:lnSpc>
              <a:spcBef>
                <a:spcPts val="0"/>
              </a:spcBef>
              <a:spcAft>
                <a:spcPts val="0"/>
              </a:spcAft>
              <a:buClr>
                <a:schemeClr val="accent5"/>
              </a:buClr>
              <a:buSzPts val="2200"/>
              <a:buFont typeface="Arial"/>
              <a:buNone/>
            </a:pPr>
            <a:endParaRPr sz="2200" b="1" i="0" u="none" strike="noStrike" cap="none">
              <a:solidFill>
                <a:schemeClr val="lt1"/>
              </a:solidFill>
              <a:latin typeface="Arial"/>
              <a:ea typeface="Arial"/>
              <a:cs typeface="Arial"/>
              <a:sym typeface="Arial"/>
            </a:endParaRPr>
          </a:p>
        </p:txBody>
      </p:sp>
      <p:sp>
        <p:nvSpPr>
          <p:cNvPr id="380" name="Google Shape;380;p6"/>
          <p:cNvSpPr txBox="1"/>
          <p:nvPr/>
        </p:nvSpPr>
        <p:spPr>
          <a:xfrm>
            <a:off x="538162" y="3905488"/>
            <a:ext cx="2268600" cy="612300"/>
          </a:xfrm>
          <a:prstGeom prst="rect">
            <a:avLst/>
          </a:prstGeom>
          <a:noFill/>
          <a:ln>
            <a:noFill/>
          </a:ln>
        </p:spPr>
        <p:txBody>
          <a:bodyPr spcFirstLastPara="1" wrap="square" lIns="0" tIns="0" rIns="0" bIns="0" anchor="t" anchorCtr="0">
            <a:normAutofit/>
          </a:bodyPr>
          <a:lstStyle/>
          <a:p>
            <a:pPr marL="0" marR="0" lvl="1" indent="0" algn="l" rtl="0">
              <a:lnSpc>
                <a:spcPct val="127000"/>
              </a:lnSpc>
              <a:spcBef>
                <a:spcPts val="0"/>
              </a:spcBef>
              <a:spcAft>
                <a:spcPts val="0"/>
              </a:spcAft>
              <a:buClr>
                <a:schemeClr val="accent5"/>
              </a:buClr>
              <a:buSzPts val="1200"/>
              <a:buFont typeface="Arial"/>
              <a:buNone/>
            </a:pPr>
            <a:endParaRPr sz="1200" b="0" i="0" u="none" strike="noStrike" cap="none">
              <a:solidFill>
                <a:schemeClr val="lt1"/>
              </a:solidFill>
              <a:latin typeface="Arial"/>
              <a:ea typeface="Arial"/>
              <a:cs typeface="Arial"/>
              <a:sym typeface="Arial"/>
            </a:endParaRPr>
          </a:p>
        </p:txBody>
      </p:sp>
      <p:sp>
        <p:nvSpPr>
          <p:cNvPr id="381" name="Google Shape;381;p6"/>
          <p:cNvSpPr txBox="1"/>
          <p:nvPr/>
        </p:nvSpPr>
        <p:spPr>
          <a:xfrm>
            <a:off x="6390323" y="3905488"/>
            <a:ext cx="2268550" cy="612251"/>
          </a:xfrm>
          <a:prstGeom prst="rect">
            <a:avLst/>
          </a:prstGeom>
          <a:noFill/>
          <a:ln>
            <a:noFill/>
          </a:ln>
        </p:spPr>
        <p:txBody>
          <a:bodyPr spcFirstLastPara="1" wrap="square" lIns="0" tIns="0" rIns="0" bIns="0" anchor="t" anchorCtr="0">
            <a:normAutofit/>
          </a:bodyPr>
          <a:lstStyle/>
          <a:p>
            <a:pPr marL="0" marR="0" lvl="1" indent="0" algn="l" rtl="0">
              <a:lnSpc>
                <a:spcPct val="127000"/>
              </a:lnSpc>
              <a:spcBef>
                <a:spcPts val="0"/>
              </a:spcBef>
              <a:spcAft>
                <a:spcPts val="0"/>
              </a:spcAft>
              <a:buClr>
                <a:schemeClr val="accent5"/>
              </a:buClr>
              <a:buSzPts val="1200"/>
              <a:buFont typeface="Arial"/>
              <a:buNone/>
            </a:pPr>
            <a:endParaRPr sz="1200" b="0" i="0" u="none" strike="noStrike" cap="none">
              <a:solidFill>
                <a:schemeClr val="lt1"/>
              </a:solidFill>
              <a:latin typeface="Arial"/>
              <a:ea typeface="Arial"/>
              <a:cs typeface="Arial"/>
              <a:sym typeface="Arial"/>
            </a:endParaRPr>
          </a:p>
        </p:txBody>
      </p:sp>
      <p:sp>
        <p:nvSpPr>
          <p:cNvPr id="382" name="Google Shape;382;p6"/>
          <p:cNvSpPr/>
          <p:nvPr/>
        </p:nvSpPr>
        <p:spPr>
          <a:xfrm>
            <a:off x="5232713" y="1631999"/>
            <a:ext cx="235200" cy="235200"/>
          </a:xfrm>
          <a:prstGeom prst="ellipse">
            <a:avLst/>
          </a:prstGeom>
          <a:solidFill>
            <a:schemeClr val="lt1"/>
          </a:solidFill>
          <a:ln>
            <a:noFill/>
          </a:ln>
        </p:spPr>
        <p:txBody>
          <a:bodyPr spcFirstLastPara="1" wrap="square" lIns="36000" tIns="36000" rIns="36000" bIns="36000" anchor="ctr" anchorCtr="0">
            <a:noAutofit/>
          </a:bodyPr>
          <a:lstStyle/>
          <a:p>
            <a:pPr marL="0" marR="0" lvl="0" indent="0" algn="ctr" rtl="0">
              <a:spcBef>
                <a:spcPts val="0"/>
              </a:spcBef>
              <a:spcAft>
                <a:spcPts val="0"/>
              </a:spcAft>
              <a:buNone/>
            </a:pPr>
            <a:r>
              <a:rPr lang="en-US" sz="1200" b="1">
                <a:solidFill>
                  <a:schemeClr val="accent3"/>
                </a:solidFill>
              </a:rPr>
              <a:t>3</a:t>
            </a:r>
            <a:endParaRPr/>
          </a:p>
        </p:txBody>
      </p:sp>
      <p:sp>
        <p:nvSpPr>
          <p:cNvPr id="383" name="Google Shape;383;p6"/>
          <p:cNvSpPr/>
          <p:nvPr/>
        </p:nvSpPr>
        <p:spPr>
          <a:xfrm>
            <a:off x="7260076" y="1631980"/>
            <a:ext cx="235200" cy="235200"/>
          </a:xfrm>
          <a:prstGeom prst="ellipse">
            <a:avLst/>
          </a:prstGeom>
          <a:solidFill>
            <a:schemeClr val="lt1"/>
          </a:solidFill>
          <a:ln>
            <a:noFill/>
          </a:ln>
        </p:spPr>
        <p:txBody>
          <a:bodyPr spcFirstLastPara="1" wrap="square" lIns="36000" tIns="36000" rIns="36000" bIns="36000" anchor="ctr" anchorCtr="0">
            <a:noAutofit/>
          </a:bodyPr>
          <a:lstStyle/>
          <a:p>
            <a:pPr marL="0" marR="0" lvl="0" indent="0" algn="ctr" rtl="0">
              <a:spcBef>
                <a:spcPts val="0"/>
              </a:spcBef>
              <a:spcAft>
                <a:spcPts val="0"/>
              </a:spcAft>
              <a:buNone/>
            </a:pPr>
            <a:r>
              <a:rPr lang="en-US" sz="1200" b="1">
                <a:solidFill>
                  <a:schemeClr val="accent3"/>
                </a:solidFill>
              </a:rPr>
              <a:t>4</a:t>
            </a:r>
            <a:endParaRPr/>
          </a:p>
        </p:txBody>
      </p:sp>
      <p:sp>
        <p:nvSpPr>
          <p:cNvPr id="384" name="Google Shape;384;p6"/>
          <p:cNvSpPr txBox="1">
            <a:spLocks noGrp="1"/>
          </p:cNvSpPr>
          <p:nvPr>
            <p:ph type="ftr" idx="11"/>
          </p:nvPr>
        </p:nvSpPr>
        <p:spPr>
          <a:xfrm>
            <a:off x="907263" y="4864142"/>
            <a:ext cx="6588000" cy="1080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600"/>
              <a:buNone/>
            </a:pPr>
            <a:r>
              <a:rPr lang="en-US">
                <a:solidFill>
                  <a:schemeClr val="lt1"/>
                </a:solidFill>
              </a:rPr>
              <a:t>Your Partner for a Sustainable Future</a:t>
            </a:r>
            <a:endParaRPr/>
          </a:p>
        </p:txBody>
      </p:sp>
      <p:sp>
        <p:nvSpPr>
          <p:cNvPr id="385" name="Google Shape;385;p6"/>
          <p:cNvSpPr txBox="1"/>
          <p:nvPr/>
        </p:nvSpPr>
        <p:spPr>
          <a:xfrm>
            <a:off x="538163" y="341435"/>
            <a:ext cx="4479109" cy="498313"/>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accent3"/>
              </a:buClr>
              <a:buSzPts val="1200"/>
              <a:buFont typeface="Arial"/>
              <a:buNone/>
            </a:pPr>
            <a:r>
              <a:rPr lang="en-US" sz="1200" b="1" i="0" u="none" strike="noStrike" cap="none">
                <a:solidFill>
                  <a:schemeClr val="accent3"/>
                </a:solidFill>
                <a:latin typeface="Arial"/>
                <a:ea typeface="Arial"/>
                <a:cs typeface="Arial"/>
                <a:sym typeface="Arial"/>
              </a:rPr>
              <a:t>Your Local Project </a:t>
            </a:r>
            <a:r>
              <a:rPr lang="en-US" sz="1200" b="0" i="0" u="none" strike="noStrike" cap="none">
                <a:solidFill>
                  <a:schemeClr val="accent3"/>
                </a:solidFill>
                <a:latin typeface="Arial"/>
                <a:ea typeface="Arial"/>
                <a:cs typeface="Arial"/>
                <a:sym typeface="Arial"/>
              </a:rPr>
              <a:t>| Sullivan County, N.Y.</a:t>
            </a:r>
            <a:endParaRPr/>
          </a:p>
          <a:p>
            <a:pPr marL="0" marR="0" lvl="0" indent="0" algn="l" rtl="0">
              <a:lnSpc>
                <a:spcPct val="100000"/>
              </a:lnSpc>
              <a:spcBef>
                <a:spcPts val="0"/>
              </a:spcBef>
              <a:spcAft>
                <a:spcPts val="0"/>
              </a:spcAft>
              <a:buClr>
                <a:schemeClr val="accent2"/>
              </a:buClr>
              <a:buSzPts val="1200"/>
              <a:buFont typeface="Arial"/>
              <a:buNone/>
            </a:pPr>
            <a:endParaRPr sz="1200" b="0" i="0" u="none" strike="noStrike" cap="none">
              <a:solidFill>
                <a:schemeClr val="accent3"/>
              </a:solidFill>
              <a:latin typeface="Arial"/>
              <a:ea typeface="Arial"/>
              <a:cs typeface="Arial"/>
              <a:sym typeface="Arial"/>
            </a:endParaRPr>
          </a:p>
        </p:txBody>
      </p:sp>
      <p:sp>
        <p:nvSpPr>
          <p:cNvPr id="386" name="Google Shape;386;p6"/>
          <p:cNvSpPr/>
          <p:nvPr/>
        </p:nvSpPr>
        <p:spPr>
          <a:xfrm>
            <a:off x="2834750" y="1631963"/>
            <a:ext cx="235200" cy="235200"/>
          </a:xfrm>
          <a:prstGeom prst="ellipse">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Font typeface="Arial"/>
              <a:buNone/>
            </a:pPr>
            <a:endParaRPr/>
          </a:p>
        </p:txBody>
      </p:sp>
      <p:sp>
        <p:nvSpPr>
          <p:cNvPr id="387" name="Google Shape;387;p6"/>
          <p:cNvSpPr txBox="1"/>
          <p:nvPr/>
        </p:nvSpPr>
        <p:spPr>
          <a:xfrm>
            <a:off x="2731688" y="1557050"/>
            <a:ext cx="441300" cy="32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US" sz="1200" b="1">
                <a:solidFill>
                  <a:schemeClr val="accent3"/>
                </a:solidFill>
              </a:rPr>
              <a:t>2</a:t>
            </a:r>
            <a:endParaRPr sz="1600">
              <a:solidFill>
                <a:schemeClr val="accent2"/>
              </a:solidFill>
            </a:endParaRPr>
          </a:p>
        </p:txBody>
      </p:sp>
      <p:sp>
        <p:nvSpPr>
          <p:cNvPr id="388" name="Google Shape;388;p6"/>
          <p:cNvSpPr txBox="1"/>
          <p:nvPr/>
        </p:nvSpPr>
        <p:spPr>
          <a:xfrm>
            <a:off x="2731700" y="1867175"/>
            <a:ext cx="1316100" cy="428100"/>
          </a:xfrm>
          <a:prstGeom prst="rect">
            <a:avLst/>
          </a:prstGeom>
          <a:noFill/>
          <a:ln>
            <a:noFill/>
          </a:ln>
        </p:spPr>
        <p:txBody>
          <a:bodyPr spcFirstLastPara="1" wrap="square" lIns="91425" tIns="91425" rIns="91425" bIns="91425" anchor="t" anchorCtr="0">
            <a:noAutofit/>
          </a:bodyPr>
          <a:lstStyle/>
          <a:p>
            <a:pPr marL="0" lvl="1" indent="0" algn="l" rtl="0">
              <a:spcBef>
                <a:spcPts val="0"/>
              </a:spcBef>
              <a:spcAft>
                <a:spcPts val="0"/>
              </a:spcAft>
              <a:buClr>
                <a:schemeClr val="accent3"/>
              </a:buClr>
              <a:buSzPts val="2200"/>
              <a:buFont typeface="Arial"/>
              <a:buNone/>
            </a:pPr>
            <a:r>
              <a:rPr lang="en-US" sz="2200" b="1">
                <a:solidFill>
                  <a:schemeClr val="accent3"/>
                </a:solidFill>
              </a:rPr>
              <a:t>Q3 2026</a:t>
            </a:r>
            <a:endParaRPr sz="1600">
              <a:solidFill>
                <a:schemeClr val="accent2"/>
              </a:solidFill>
            </a:endParaRPr>
          </a:p>
        </p:txBody>
      </p:sp>
      <p:sp>
        <p:nvSpPr>
          <p:cNvPr id="389" name="Google Shape;389;p6"/>
          <p:cNvSpPr txBox="1"/>
          <p:nvPr/>
        </p:nvSpPr>
        <p:spPr>
          <a:xfrm>
            <a:off x="2553813" y="2312763"/>
            <a:ext cx="1912200" cy="612300"/>
          </a:xfrm>
          <a:prstGeom prst="rect">
            <a:avLst/>
          </a:prstGeom>
          <a:noFill/>
          <a:ln>
            <a:noFill/>
          </a:ln>
        </p:spPr>
        <p:txBody>
          <a:bodyPr spcFirstLastPara="1" wrap="square" lIns="91425" tIns="91425" rIns="91425" bIns="91425" anchor="t" anchorCtr="0">
            <a:noAutofit/>
          </a:bodyPr>
          <a:lstStyle/>
          <a:p>
            <a:pPr marL="0" lvl="1" indent="0" algn="ctr" rtl="0">
              <a:lnSpc>
                <a:spcPct val="107000"/>
              </a:lnSpc>
              <a:spcBef>
                <a:spcPts val="0"/>
              </a:spcBef>
              <a:spcAft>
                <a:spcPts val="0"/>
              </a:spcAft>
              <a:buClr>
                <a:schemeClr val="lt1"/>
              </a:buClr>
              <a:buSzPts val="1020"/>
              <a:buFont typeface="Arial"/>
              <a:buNone/>
            </a:pPr>
            <a:r>
              <a:rPr lang="en-US" sz="1220">
                <a:solidFill>
                  <a:schemeClr val="lt1"/>
                </a:solidFill>
              </a:rPr>
              <a:t>Expected Final Permit issued by ORES</a:t>
            </a:r>
            <a:endParaRPr sz="1600">
              <a:solidFill>
                <a:schemeClr val="accent2"/>
              </a:solidFill>
            </a:endParaRPr>
          </a:p>
        </p:txBody>
      </p:sp>
    </p:spTree>
  </p:cSld>
  <p:clrMapOvr>
    <a:masterClrMapping/>
  </p:clrMapOvr>
</p:sld>
</file>

<file path=ppt/theme/theme1.xml><?xml version="1.0" encoding="utf-8"?>
<a:theme xmlns:a="http://schemas.openxmlformats.org/drawingml/2006/main" name="RWE PowerPoint Master">
  <a:themeElements>
    <a:clrScheme name="RWE">
      <a:dk1>
        <a:srgbClr val="000000"/>
      </a:dk1>
      <a:lt1>
        <a:srgbClr val="FFFFFF"/>
      </a:lt1>
      <a:dk2>
        <a:srgbClr val="E8E8E4"/>
      </a:dk2>
      <a:lt2>
        <a:srgbClr val="52555C"/>
      </a:lt2>
      <a:accent1>
        <a:srgbClr val="00B1EB"/>
      </a:accent1>
      <a:accent2>
        <a:srgbClr val="1D4477"/>
      </a:accent2>
      <a:accent3>
        <a:srgbClr val="3ED8C3"/>
      </a:accent3>
      <a:accent4>
        <a:srgbClr val="ADAFB1"/>
      </a:accent4>
      <a:accent5>
        <a:srgbClr val="00A19F"/>
      </a:accent5>
      <a:accent6>
        <a:srgbClr val="005E65"/>
      </a:accent6>
      <a:hlink>
        <a:srgbClr val="1D4477"/>
      </a:hlink>
      <a:folHlink>
        <a:srgbClr val="1D447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1660</Words>
  <Application>Microsoft Office PowerPoint</Application>
  <PresentationFormat>Custom</PresentationFormat>
  <Paragraphs>223</Paragraphs>
  <Slides>33</Slides>
  <Notes>33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33</vt:i4>
      </vt:variant>
    </vt:vector>
  </HeadingPairs>
  <TitlesOfParts>
    <vt:vector size="36" baseType="lpstr">
      <vt:lpstr>Arial</vt:lpstr>
      <vt:lpstr>Calibri</vt:lpstr>
      <vt:lpstr>RWE PowerPoint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Heiko Franke</dc:creator>
  <cp:lastModifiedBy>Stu Shinske</cp:lastModifiedBy>
  <cp:revision>2</cp:revision>
  <dcterms:created xsi:type="dcterms:W3CDTF">2019-09-30T12:34:56Z</dcterms:created>
  <dcterms:modified xsi:type="dcterms:W3CDTF">2026-02-27T18:52:05Z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0x010100220B3467871DBE4EBDB95A88B280FCE9</vt:lpwstr>
  </property>
  <property fmtid="{D5CDD505-2E9C-101B-9397-08002B2CF9AE}" pid="3" name="Order">
    <vt:lpwstr>1132500.00000000</vt:lpwstr>
  </property>
  <property fmtid="{D5CDD505-2E9C-101B-9397-08002B2CF9AE}" pid="4" name="xd_ProgID">
    <vt:lpwstr/>
  </property>
  <property fmtid="{D5CDD505-2E9C-101B-9397-08002B2CF9AE}" pid="5" name="MediaServiceImageTags">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